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7"/>
  </p:notesMasterIdLst>
  <p:sldIdLst>
    <p:sldId id="296" r:id="rId4"/>
    <p:sldId id="297" r:id="rId5"/>
    <p:sldId id="294" r:id="rId6"/>
    <p:sldId id="322" r:id="rId8"/>
    <p:sldId id="323" r:id="rId9"/>
    <p:sldId id="332" r:id="rId10"/>
    <p:sldId id="331" r:id="rId11"/>
    <p:sldId id="326" r:id="rId12"/>
    <p:sldId id="290" r:id="rId13"/>
    <p:sldId id="292" r:id="rId14"/>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autoAdjust="0"/>
    <p:restoredTop sz="94660"/>
  </p:normalViewPr>
  <p:slideViewPr>
    <p:cSldViewPr snapToGrid="0">
      <p:cViewPr varScale="1">
        <p:scale>
          <a:sx n="89" d="100"/>
          <a:sy n="89" d="100"/>
        </p:scale>
        <p:origin x="-168" y="-96"/>
      </p:cViewPr>
      <p:guideLst>
        <p:guide orient="horz" pos="2160"/>
        <p:guide pos="377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8"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720A0E-D24D-4A16-A060-DE7411D53E9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720A0E-D24D-4A16-A060-DE7411D53E9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5600700" y="1122363"/>
            <a:ext cx="6191250" cy="2387600"/>
          </a:xfrm>
        </p:spPr>
        <p:txBody>
          <a:bodyPr anchor="b"/>
          <a:lstStyle>
            <a:lvl1pPr algn="l">
              <a:defRPr sz="6000">
                <a:solidFill>
                  <a:schemeClr val="accent1"/>
                </a:solidFill>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5600700" y="3602038"/>
            <a:ext cx="6191250" cy="1655762"/>
          </a:xfrm>
        </p:spPr>
        <p:txBody>
          <a:bodyPr/>
          <a:lstStyle>
            <a:lvl1pPr marL="0" indent="0" algn="l">
              <a:buNone/>
              <a:defRPr sz="2400">
                <a:solidFill>
                  <a:srgbClr val="8080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FF3F2-0B74-4594-9551-4EBA652AC1F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A7FF3F2-0B74-4594-9551-4EBA652AC1F0}" type="slidenum">
              <a:rPr lang="zh-CN" altLang="en-US" smtClean="0"/>
            </a:fld>
            <a:endParaRPr lang="zh-CN" altLang="en-US"/>
          </a:p>
        </p:txBody>
      </p:sp>
      <p:sp>
        <p:nvSpPr>
          <p:cNvPr id="7" name="内容占位符 6"/>
          <p:cNvSpPr>
            <a:spLocks noGrp="1"/>
          </p:cNvSpPr>
          <p:nvPr>
            <p:ph sz="quarter" idx="13"/>
          </p:nvPr>
        </p:nvSpPr>
        <p:spPr>
          <a:xfrm>
            <a:off x="838800" y="363600"/>
            <a:ext cx="10515600" cy="5810400"/>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3867150" y="438150"/>
            <a:ext cx="4457700" cy="1028700"/>
          </a:xfrm>
          <a:prstGeom prst="rect">
            <a:avLst/>
          </a:prstGeom>
          <a:solidFill>
            <a:srgbClr val="C139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半闭框 7"/>
          <p:cNvSpPr/>
          <p:nvPr/>
        </p:nvSpPr>
        <p:spPr>
          <a:xfrm rot="13425323">
            <a:off x="5953125" y="1943671"/>
            <a:ext cx="285750" cy="285750"/>
          </a:xfrm>
          <a:prstGeom prst="halfFrame">
            <a:avLst>
              <a:gd name="adj1" fmla="val 8774"/>
              <a:gd name="adj2" fmla="val 6884"/>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a:solidFill>
                <a:prstClr val="white"/>
              </a:solidFill>
            </a:endParaRPr>
          </a:p>
        </p:txBody>
      </p:sp>
      <p:cxnSp>
        <p:nvCxnSpPr>
          <p:cNvPr id="9" name="直接连接符 8"/>
          <p:cNvCxnSpPr/>
          <p:nvPr/>
        </p:nvCxnSpPr>
        <p:spPr>
          <a:xfrm flipV="1">
            <a:off x="1009650" y="5772150"/>
            <a:ext cx="10172700" cy="190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nvPr>
        </p:nvSpPr>
        <p:spPr>
          <a:xfrm>
            <a:off x="685800" y="2502867"/>
            <a:ext cx="10820400" cy="1007096"/>
          </a:xfrm>
        </p:spPr>
        <p:txBody>
          <a:bodyPr anchor="b"/>
          <a:lstStyle>
            <a:lvl1pPr algn="ctr">
              <a:defRPr sz="5400" b="1"/>
            </a:lvl1pPr>
          </a:lstStyle>
          <a:p>
            <a:r>
              <a:rPr lang="zh-CN" altLang="en-US"/>
              <a:t>单击此处编辑母版标题样式</a:t>
            </a:r>
            <a:endParaRPr lang="zh-CN" altLang="en-US"/>
          </a:p>
        </p:txBody>
      </p:sp>
      <p:sp>
        <p:nvSpPr>
          <p:cNvPr id="3" name="副标题 2"/>
          <p:cNvSpPr>
            <a:spLocks noGrp="1"/>
          </p:cNvSpPr>
          <p:nvPr>
            <p:ph type="subTitle" idx="1"/>
          </p:nvPr>
        </p:nvSpPr>
        <p:spPr>
          <a:xfrm>
            <a:off x="685800" y="3602038"/>
            <a:ext cx="10820400" cy="473075"/>
          </a:xfrm>
        </p:spPr>
        <p:txBody>
          <a:bodyPr/>
          <a:lstStyle>
            <a:lvl1pPr marL="0" indent="0" algn="ctr">
              <a:buNone/>
              <a:defRPr sz="2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27BCEB13-B54C-4BD8-86F3-5AD7170AD01C}"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576D723-2796-44FC-9166-BF693BB2A9D3}"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9" name="组合 8"/>
          <p:cNvGrpSpPr/>
          <p:nvPr/>
        </p:nvGrpSpPr>
        <p:grpSpPr>
          <a:xfrm>
            <a:off x="300285" y="880086"/>
            <a:ext cx="444130" cy="535475"/>
            <a:chOff x="673100" y="677863"/>
            <a:chExt cx="223838" cy="269875"/>
          </a:xfrm>
        </p:grpSpPr>
        <p:sp>
          <p:nvSpPr>
            <p:cNvPr id="7" name="直角三角形 6"/>
            <p:cNvSpPr/>
            <p:nvPr/>
          </p:nvSpPr>
          <p:spPr>
            <a:xfrm rot="4705673">
              <a:off x="673100" y="723900"/>
              <a:ext cx="223838" cy="22383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cs typeface="+mn-ea"/>
                <a:sym typeface="+mn-lt"/>
              </a:endParaRPr>
            </a:p>
          </p:txBody>
        </p:sp>
        <p:sp>
          <p:nvSpPr>
            <p:cNvPr id="8" name="直角三角形 7"/>
            <p:cNvSpPr/>
            <p:nvPr/>
          </p:nvSpPr>
          <p:spPr>
            <a:xfrm rot="11041849">
              <a:off x="693738" y="677863"/>
              <a:ext cx="182562" cy="18256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cs typeface="+mn-ea"/>
                <a:sym typeface="+mn-lt"/>
              </a:endParaRPr>
            </a:p>
          </p:txBody>
        </p:sp>
      </p:grpSp>
      <p:sp>
        <p:nvSpPr>
          <p:cNvPr id="2" name="标题 1"/>
          <p:cNvSpPr>
            <a:spLocks noGrp="1"/>
          </p:cNvSpPr>
          <p:nvPr>
            <p:ph type="title"/>
          </p:nvPr>
        </p:nvSpPr>
        <p:spPr/>
        <p:txBody>
          <a:bodyPr/>
          <a:lstStyle>
            <a:lvl1pPr>
              <a:defRPr>
                <a:solidFill>
                  <a:srgbClr val="C1392B"/>
                </a:solidFill>
              </a:defRPr>
            </a:lvl1p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29CFB6A-AE70-48ED-B051-A33BBB5C447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0A7E518-C6EA-4E06-A4D2-3A50881D7189}" type="slidenum">
              <a:rPr lang="zh-CN"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2967037" y="3143251"/>
            <a:ext cx="6245226" cy="923330"/>
          </a:xfrm>
        </p:spPr>
        <p:txBody>
          <a:bodyPr anchor="b"/>
          <a:lstStyle>
            <a:lvl1pPr algn="ctr">
              <a:defRPr sz="6000" b="1">
                <a:solidFill>
                  <a:srgbClr val="C1392B"/>
                </a:solidFill>
              </a:defRPr>
            </a:lvl1pPr>
          </a:lstStyle>
          <a:p>
            <a:r>
              <a:rPr lang="zh-CN" altLang="en-US" dirty="0"/>
              <a:t>编辑标题</a:t>
            </a:r>
            <a:endParaRPr lang="zh-CN" altLang="en-US" dirty="0"/>
          </a:p>
        </p:txBody>
      </p:sp>
      <p:sp>
        <p:nvSpPr>
          <p:cNvPr id="3" name="文本占位符 2"/>
          <p:cNvSpPr>
            <a:spLocks noGrp="1"/>
          </p:cNvSpPr>
          <p:nvPr>
            <p:ph type="body" idx="1" hasCustomPrompt="1"/>
          </p:nvPr>
        </p:nvSpPr>
        <p:spPr>
          <a:xfrm>
            <a:off x="4960144" y="2607399"/>
            <a:ext cx="2038350" cy="499634"/>
          </a:xfrm>
        </p:spPr>
        <p:txBody>
          <a:bodyPr/>
          <a:lstStyle>
            <a:lvl1pPr marL="0" indent="0" algn="ctr">
              <a:buNone/>
              <a:defRPr sz="32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编辑文本</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9681E7A9-F1CF-41E2-9E95-CBD3DABDB2D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F8E8211-0A0D-436D-A9E1-0A921D95C5DA}" type="slidenum">
              <a:rPr lang="zh-CN" altLang="en-US"/>
            </a:fld>
            <a:endParaRPr lang="zh-CN" altLang="en-US"/>
          </a:p>
        </p:txBody>
      </p:sp>
      <p:grpSp>
        <p:nvGrpSpPr>
          <p:cNvPr id="7" name="组合 79"/>
          <p:cNvGrpSpPr/>
          <p:nvPr/>
        </p:nvGrpSpPr>
        <p:grpSpPr bwMode="auto">
          <a:xfrm>
            <a:off x="3007519" y="2908300"/>
            <a:ext cx="6176963" cy="1333500"/>
            <a:chOff x="2565401" y="2662969"/>
            <a:chExt cx="7116762" cy="1530473"/>
          </a:xfrm>
        </p:grpSpPr>
        <p:grpSp>
          <p:nvGrpSpPr>
            <p:cNvPr id="8" name="组合 80"/>
            <p:cNvGrpSpPr/>
            <p:nvPr/>
          </p:nvGrpSpPr>
          <p:grpSpPr bwMode="auto">
            <a:xfrm>
              <a:off x="2565401" y="2662969"/>
              <a:ext cx="4976795" cy="1530473"/>
              <a:chOff x="2565401" y="2662969"/>
              <a:chExt cx="4976795" cy="1530473"/>
            </a:xfrm>
          </p:grpSpPr>
          <p:cxnSp>
            <p:nvCxnSpPr>
              <p:cNvPr id="12" name="直接连接符 11"/>
              <p:cNvCxnSpPr/>
              <p:nvPr/>
            </p:nvCxnSpPr>
            <p:spPr>
              <a:xfrm>
                <a:off x="2565401" y="2662969"/>
                <a:ext cx="2249709" cy="0"/>
              </a:xfrm>
              <a:prstGeom prst="line">
                <a:avLst/>
              </a:prstGeom>
              <a:ln w="19050" cap="rnd">
                <a:solidFill>
                  <a:schemeClr val="bg1"/>
                </a:solidFill>
                <a:headEnd type="non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565401" y="4193442"/>
                <a:ext cx="4976795" cy="0"/>
              </a:xfrm>
              <a:prstGeom prst="line">
                <a:avLst/>
              </a:prstGeom>
              <a:ln w="19050" cap="rnd">
                <a:solidFill>
                  <a:schemeClr val="bg1"/>
                </a:solidFill>
                <a:headEnd type="none"/>
              </a:ln>
            </p:spPr>
            <p:style>
              <a:lnRef idx="1">
                <a:schemeClr val="accent1"/>
              </a:lnRef>
              <a:fillRef idx="0">
                <a:schemeClr val="accent1"/>
              </a:fillRef>
              <a:effectRef idx="0">
                <a:schemeClr val="accent1"/>
              </a:effectRef>
              <a:fontRef idx="minor">
                <a:schemeClr val="tx1"/>
              </a:fontRef>
            </p:style>
          </p:cxnSp>
        </p:grpSp>
        <p:grpSp>
          <p:nvGrpSpPr>
            <p:cNvPr id="9" name="组合 81"/>
            <p:cNvGrpSpPr/>
            <p:nvPr/>
          </p:nvGrpSpPr>
          <p:grpSpPr bwMode="auto">
            <a:xfrm>
              <a:off x="7162801" y="2667000"/>
              <a:ext cx="2519362" cy="1526442"/>
              <a:chOff x="2565401" y="2667000"/>
              <a:chExt cx="2519362" cy="1526442"/>
            </a:xfrm>
          </p:grpSpPr>
          <p:cxnSp>
            <p:nvCxnSpPr>
              <p:cNvPr id="10" name="直接连接符 9"/>
              <p:cNvCxnSpPr/>
              <p:nvPr/>
            </p:nvCxnSpPr>
            <p:spPr>
              <a:xfrm>
                <a:off x="2566186" y="2666613"/>
                <a:ext cx="2518577" cy="0"/>
              </a:xfrm>
              <a:prstGeom prst="line">
                <a:avLst/>
              </a:prstGeom>
              <a:ln w="19050" cap="rnd">
                <a:solidFill>
                  <a:schemeClr val="bg1"/>
                </a:solidFill>
                <a:headEnd type="none"/>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566186" y="4193442"/>
                <a:ext cx="2518577" cy="0"/>
              </a:xfrm>
              <a:prstGeom prst="line">
                <a:avLst/>
              </a:prstGeom>
              <a:ln w="19050" cap="rnd">
                <a:solidFill>
                  <a:schemeClr val="bg1"/>
                </a:solidFill>
                <a:headEnd type="none"/>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C1392B"/>
                </a:solidFill>
              </a:defRPr>
            </a:lvl1p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C062B748-C9E8-4B78-BE49-2D1AF4EC919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04D194E-AA40-4893-9A8C-102F4914DE8F}" type="slidenum">
              <a:rPr lang="zh-CN" altLang="en-US"/>
            </a:fld>
            <a:endParaRPr lang="zh-CN" altLang="en-US"/>
          </a:p>
        </p:txBody>
      </p:sp>
      <p:grpSp>
        <p:nvGrpSpPr>
          <p:cNvPr id="10" name="组合 9"/>
          <p:cNvGrpSpPr/>
          <p:nvPr/>
        </p:nvGrpSpPr>
        <p:grpSpPr>
          <a:xfrm>
            <a:off x="300285" y="880086"/>
            <a:ext cx="444130" cy="535475"/>
            <a:chOff x="673100" y="677863"/>
            <a:chExt cx="223838" cy="269875"/>
          </a:xfrm>
        </p:grpSpPr>
        <p:sp>
          <p:nvSpPr>
            <p:cNvPr id="11" name="直角三角形 10"/>
            <p:cNvSpPr/>
            <p:nvPr/>
          </p:nvSpPr>
          <p:spPr>
            <a:xfrm rot="4705673">
              <a:off x="673100" y="723900"/>
              <a:ext cx="223838" cy="22383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cs typeface="+mn-ea"/>
                <a:sym typeface="+mn-lt"/>
              </a:endParaRPr>
            </a:p>
          </p:txBody>
        </p:sp>
        <p:sp>
          <p:nvSpPr>
            <p:cNvPr id="12" name="直角三角形 11"/>
            <p:cNvSpPr/>
            <p:nvPr/>
          </p:nvSpPr>
          <p:spPr>
            <a:xfrm rot="11041849">
              <a:off x="693738" y="677863"/>
              <a:ext cx="182562" cy="18256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cs typeface="+mn-ea"/>
                <a:sym typeface="+mn-lt"/>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12F26753-7536-492C-8E63-B1682F12B4B5}"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62FE28F-1933-40AF-810D-E46E65C55B0B}" type="slidenum">
              <a:rPr lang="zh-CN" altLang="en-US"/>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7" name="文本框 22"/>
          <p:cNvSpPr txBox="1">
            <a:spLocks noChangeArrowheads="1"/>
          </p:cNvSpPr>
          <p:nvPr/>
        </p:nvSpPr>
        <p:spPr bwMode="auto">
          <a:xfrm>
            <a:off x="5324475" y="5043488"/>
            <a:ext cx="1543050" cy="396240"/>
          </a:xfrm>
          <a:prstGeom prst="rect">
            <a:avLst/>
          </a:prstGeom>
          <a:solidFill>
            <a:srgbClr val="C1392B"/>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endParaRPr lang="zh-CN" altLang="en-US" sz="2000" dirty="0">
              <a:solidFill>
                <a:schemeClr val="bg1"/>
              </a:solidFill>
              <a:latin typeface="+mn-lt"/>
              <a:ea typeface="+mn-ea"/>
              <a:cs typeface="+mn-ea"/>
              <a:sym typeface="+mn-lt"/>
            </a:endParaRPr>
          </a:p>
        </p:txBody>
      </p:sp>
      <p:sp>
        <p:nvSpPr>
          <p:cNvPr id="2" name="标题 1"/>
          <p:cNvSpPr>
            <a:spLocks noGrp="1"/>
          </p:cNvSpPr>
          <p:nvPr>
            <p:ph type="title" hasCustomPrompt="1"/>
          </p:nvPr>
        </p:nvSpPr>
        <p:spPr>
          <a:xfrm>
            <a:off x="2209800" y="1932217"/>
            <a:ext cx="5226959" cy="1982786"/>
          </a:xfrm>
        </p:spPr>
        <p:txBody>
          <a:bodyPr/>
          <a:lstStyle>
            <a:lvl1pPr algn="r">
              <a:defRPr sz="9600"/>
            </a:lvl1pPr>
          </a:lstStyle>
          <a:p>
            <a:r>
              <a:rPr lang="zh-CN" altLang="en-US" dirty="0" smtClean="0"/>
              <a:t>标题</a:t>
            </a:r>
            <a:endParaRPr lang="zh-CN" altLang="en-US" dirty="0"/>
          </a:p>
        </p:txBody>
      </p:sp>
      <p:sp>
        <p:nvSpPr>
          <p:cNvPr id="3" name="日期占位符 3"/>
          <p:cNvSpPr>
            <a:spLocks noGrp="1"/>
          </p:cNvSpPr>
          <p:nvPr>
            <p:ph type="dt" sz="half" idx="10"/>
          </p:nvPr>
        </p:nvSpPr>
        <p:spPr/>
        <p:txBody>
          <a:bodyPr/>
          <a:lstStyle>
            <a:lvl1pPr>
              <a:defRPr/>
            </a:lvl1pPr>
          </a:lstStyle>
          <a:p>
            <a:pPr>
              <a:defRPr/>
            </a:pPr>
            <a:fld id="{C608886D-D7D3-4FA3-BCA4-A92967DC86B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72D8204-10E4-41D6-B5F1-3D7C892DC787}" type="slidenum">
              <a:rPr lang="zh-CN" altLang="en-US"/>
            </a:fld>
            <a:endParaRPr lang="zh-CN" altLang="en-US"/>
          </a:p>
        </p:txBody>
      </p:sp>
      <p:sp>
        <p:nvSpPr>
          <p:cNvPr id="9" name="内容占位符 8"/>
          <p:cNvSpPr>
            <a:spLocks noGrp="1"/>
          </p:cNvSpPr>
          <p:nvPr>
            <p:ph sz="quarter" idx="13" hasCustomPrompt="1"/>
          </p:nvPr>
        </p:nvSpPr>
        <p:spPr>
          <a:xfrm>
            <a:off x="7466015" y="1946728"/>
            <a:ext cx="2922585" cy="1982789"/>
          </a:xfrm>
        </p:spPr>
        <p:txBody>
          <a:bodyPr anchor="ctr"/>
          <a:lstStyle>
            <a:lvl1pPr marL="0" indent="0">
              <a:buFontTx/>
              <a:buNone/>
              <a:defRPr sz="9600">
                <a:solidFill>
                  <a:srgbClr val="C1392B"/>
                </a:solidFill>
              </a:defRPr>
            </a:lvl1pPr>
          </a:lstStyle>
          <a:p>
            <a:pPr lvl="0"/>
            <a:r>
              <a:rPr lang="zh-CN" altLang="en-US" dirty="0" smtClean="0"/>
              <a:t>文本</a:t>
            </a:r>
            <a:endParaRPr lang="zh-CN" altLang="en-US" dirty="0" smtClean="0"/>
          </a:p>
        </p:txBody>
      </p:sp>
      <p:sp>
        <p:nvSpPr>
          <p:cNvPr id="10" name="内容占位符 8"/>
          <p:cNvSpPr>
            <a:spLocks noGrp="1"/>
          </p:cNvSpPr>
          <p:nvPr>
            <p:ph sz="quarter" idx="14" hasCustomPrompt="1"/>
          </p:nvPr>
        </p:nvSpPr>
        <p:spPr>
          <a:xfrm>
            <a:off x="5324475" y="5043715"/>
            <a:ext cx="1543050" cy="400050"/>
          </a:xfrm>
        </p:spPr>
        <p:txBody>
          <a:bodyPr anchor="ctr"/>
          <a:lstStyle>
            <a:lvl1pPr marL="0" indent="0" algn="ctr">
              <a:buFontTx/>
              <a:buNone/>
              <a:defRPr sz="2000">
                <a:solidFill>
                  <a:schemeClr val="bg1"/>
                </a:solidFill>
              </a:defRPr>
            </a:lvl1pPr>
          </a:lstStyle>
          <a:p>
            <a:pPr lvl="0"/>
            <a:r>
              <a:rPr lang="zh-CN" altLang="en-US" dirty="0" smtClean="0"/>
              <a:t>文本</a:t>
            </a:r>
            <a:endParaRPr lang="zh-CN" altLang="en-US" dirty="0" smtClean="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5922CD31-984F-4809-A1C0-A4FC1D325E8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66B8BED5-BE9A-4A16-A203-FB61F45DEE05}" type="slidenum">
              <a:rPr lang="zh-CN" altLang="en-US"/>
            </a:fld>
            <a:endParaRPr lang="zh-CN" altLang="en-US"/>
          </a:p>
        </p:txBody>
      </p:sp>
      <p:sp>
        <p:nvSpPr>
          <p:cNvPr id="5" name="直角三角形 4"/>
          <p:cNvSpPr/>
          <p:nvPr/>
        </p:nvSpPr>
        <p:spPr>
          <a:xfrm rot="4705673">
            <a:off x="673100" y="723900"/>
            <a:ext cx="223838" cy="22383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cs typeface="+mn-ea"/>
              <a:sym typeface="+mn-lt"/>
            </a:endParaRPr>
          </a:p>
        </p:txBody>
      </p:sp>
      <p:sp>
        <p:nvSpPr>
          <p:cNvPr id="6" name="直角三角形 5"/>
          <p:cNvSpPr/>
          <p:nvPr/>
        </p:nvSpPr>
        <p:spPr>
          <a:xfrm rot="11041849">
            <a:off x="693738" y="677863"/>
            <a:ext cx="182562" cy="18256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cs typeface="+mn-ea"/>
              <a:sym typeface="+mn-l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t"/>
          <a:lstStyle>
            <a:lvl1pPr>
              <a:defRPr sz="3200">
                <a:solidFill>
                  <a:srgbClr val="C1392B"/>
                </a:solidFill>
              </a:defRPr>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3"/>
          <p:cNvSpPr>
            <a:spLocks noGrp="1"/>
          </p:cNvSpPr>
          <p:nvPr>
            <p:ph type="dt" sz="half" idx="10"/>
          </p:nvPr>
        </p:nvSpPr>
        <p:spPr/>
        <p:txBody>
          <a:bodyPr/>
          <a:lstStyle>
            <a:lvl1pPr>
              <a:defRPr/>
            </a:lvl1pPr>
          </a:lstStyle>
          <a:p>
            <a:pPr>
              <a:defRPr/>
            </a:pPr>
            <a:fld id="{767622E4-A2AE-4421-AB09-E0B07898E87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28C5288-E21B-4632-9A70-16DE4725AB9E}" type="slidenum">
              <a:rPr lang="zh-CN" altLang="en-US"/>
            </a:fld>
            <a:endParaRPr lang="zh-CN" altLang="en-US"/>
          </a:p>
        </p:txBody>
      </p:sp>
      <p:grpSp>
        <p:nvGrpSpPr>
          <p:cNvPr id="8" name="组合 7"/>
          <p:cNvGrpSpPr/>
          <p:nvPr/>
        </p:nvGrpSpPr>
        <p:grpSpPr>
          <a:xfrm>
            <a:off x="300285" y="880086"/>
            <a:ext cx="444130" cy="535475"/>
            <a:chOff x="673100" y="677863"/>
            <a:chExt cx="223838" cy="269875"/>
          </a:xfrm>
        </p:grpSpPr>
        <p:sp>
          <p:nvSpPr>
            <p:cNvPr id="9" name="直角三角形 8"/>
            <p:cNvSpPr/>
            <p:nvPr/>
          </p:nvSpPr>
          <p:spPr>
            <a:xfrm rot="4705673">
              <a:off x="673100" y="723900"/>
              <a:ext cx="223838" cy="22383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cs typeface="+mn-ea"/>
                <a:sym typeface="+mn-lt"/>
              </a:endParaRPr>
            </a:p>
          </p:txBody>
        </p:sp>
        <p:sp>
          <p:nvSpPr>
            <p:cNvPr id="10" name="直角三角形 9"/>
            <p:cNvSpPr/>
            <p:nvPr/>
          </p:nvSpPr>
          <p:spPr>
            <a:xfrm rot="11041849">
              <a:off x="693738" y="677863"/>
              <a:ext cx="182562" cy="18256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cs typeface="+mn-ea"/>
                <a:sym typeface="+mn-lt"/>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96474" y="365125"/>
            <a:ext cx="1457325" cy="5811838"/>
          </a:xfrm>
        </p:spPr>
        <p:txBody>
          <a:bodyPr vert="eaVert"/>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199" y="365125"/>
            <a:ext cx="8810625"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F16CED2-4D61-4018-AE82-4929679F938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D415AAC-4C6B-46DC-BF9B-B1B05DEC8995}"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hasCustomPrompt="1"/>
          </p:nvPr>
        </p:nvSpPr>
        <p:spPr>
          <a:xfrm>
            <a:off x="763200" y="1872000"/>
            <a:ext cx="7074000" cy="4050000"/>
          </a:xfrm>
        </p:spPr>
        <p:txBody>
          <a:bodyPr lIns="0" tIns="0" rIns="0" bIns="0">
            <a:normAutofit/>
          </a:bodyPr>
          <a:lstStyle>
            <a:lvl1pPr marL="0" indent="0" algn="just">
              <a:lnSpc>
                <a:spcPct val="150000"/>
              </a:lnSpc>
              <a:spcBef>
                <a:spcPts val="0"/>
              </a:spcBef>
              <a:buFont typeface="Arial" panose="020B0604020202020204" pitchFamily="34" charset="0"/>
              <a:buNone/>
              <a:defRPr sz="2400"/>
            </a:lvl1pPr>
            <a:lvl2pPr marL="457200" indent="0">
              <a:buNone/>
              <a:defRPr sz="2000"/>
            </a:lvl2pPr>
            <a:lvl3pPr marL="914400" indent="0">
              <a:buNone/>
              <a:defRPr sz="1800"/>
            </a:lvl3pPr>
            <a:lvl4pPr marL="1371600" indent="0">
              <a:buNone/>
              <a:defRPr sz="1800"/>
            </a:lvl4pPr>
            <a:lvl5pPr marL="1828800" indent="0">
              <a:buNone/>
              <a:defRPr sz="1800"/>
            </a:lvl5p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FF3F2-0B74-4594-9551-4EBA652AC1F0}"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grpSp>
        <p:nvGrpSpPr>
          <p:cNvPr id="10" name="组合 9"/>
          <p:cNvGrpSpPr/>
          <p:nvPr userDrawn="1"/>
        </p:nvGrpSpPr>
        <p:grpSpPr>
          <a:xfrm>
            <a:off x="-26181" y="-19602"/>
            <a:ext cx="12218181" cy="6877602"/>
            <a:chOff x="-26181" y="-19602"/>
            <a:chExt cx="12218181" cy="6877602"/>
          </a:xfrm>
        </p:grpSpPr>
        <p:pic>
          <p:nvPicPr>
            <p:cNvPr id="7" name="图片 6"/>
            <p:cNvPicPr>
              <a:picLocks noChangeAspect="1"/>
            </p:cNvPicPr>
            <p:nvPr userDrawn="1"/>
          </p:nvPicPr>
          <p:blipFill rotWithShape="1">
            <a:blip r:embed="rId2" cstate="print"/>
            <a:srcRect/>
            <a:stretch>
              <a:fillRect/>
            </a:stretch>
          </p:blipFill>
          <p:spPr>
            <a:xfrm>
              <a:off x="0" y="0"/>
              <a:ext cx="12192000" cy="6858000"/>
            </a:xfrm>
            <a:prstGeom prst="rect">
              <a:avLst/>
            </a:prstGeom>
          </p:spPr>
        </p:pic>
        <p:sp>
          <p:nvSpPr>
            <p:cNvPr id="8" name="矩形 7"/>
            <p:cNvSpPr/>
            <p:nvPr userDrawn="1"/>
          </p:nvSpPr>
          <p:spPr>
            <a:xfrm>
              <a:off x="-12248" y="0"/>
              <a:ext cx="12192000" cy="6858000"/>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黑体" panose="02010609060101010101" pitchFamily="49" charset="-122"/>
                <a:cs typeface="+mn-cs"/>
              </a:endParaRPr>
            </a:p>
          </p:txBody>
        </p:sp>
        <p:sp>
          <p:nvSpPr>
            <p:cNvPr id="9" name="任意多边形 8"/>
            <p:cNvSpPr/>
            <p:nvPr userDrawn="1"/>
          </p:nvSpPr>
          <p:spPr>
            <a:xfrm>
              <a:off x="-26181" y="-19602"/>
              <a:ext cx="3848100" cy="4476750"/>
            </a:xfrm>
            <a:custGeom>
              <a:avLst/>
              <a:gdLst>
                <a:gd name="connsiteX0" fmla="*/ 0 w 3848100"/>
                <a:gd name="connsiteY0" fmla="*/ 0 h 4476750"/>
                <a:gd name="connsiteX1" fmla="*/ 3848100 w 3848100"/>
                <a:gd name="connsiteY1" fmla="*/ 0 h 4476750"/>
                <a:gd name="connsiteX2" fmla="*/ 0 w 3848100"/>
                <a:gd name="connsiteY2" fmla="*/ 4476750 h 4476750"/>
              </a:gdLst>
              <a:ahLst/>
              <a:cxnLst>
                <a:cxn ang="0">
                  <a:pos x="connsiteX0" y="connsiteY0"/>
                </a:cxn>
                <a:cxn ang="0">
                  <a:pos x="connsiteX1" y="connsiteY1"/>
                </a:cxn>
                <a:cxn ang="0">
                  <a:pos x="connsiteX2" y="connsiteY2"/>
                </a:cxn>
              </a:cxnLst>
              <a:rect l="l" t="t" r="r" b="b"/>
              <a:pathLst>
                <a:path w="3848100" h="4476750">
                  <a:moveTo>
                    <a:pt x="0" y="0"/>
                  </a:moveTo>
                  <a:lnTo>
                    <a:pt x="3848100" y="0"/>
                  </a:lnTo>
                  <a:lnTo>
                    <a:pt x="0" y="44767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504000" tIns="504000" bIns="0" rtlCol="0" anchor="t" anchorCtr="0">
              <a:noAutofit/>
            </a:bodyPr>
            <a:lstStyle/>
            <a:p>
              <a:pPr eaLnBrk="0" fontAlgn="base" hangingPunct="0">
                <a:spcBef>
                  <a:spcPct val="0"/>
                </a:spcBef>
                <a:spcAft>
                  <a:spcPct val="0"/>
                </a:spcAft>
              </a:pPr>
              <a:endParaRPr lang="zh-CN" altLang="en-US" sz="8800" dirty="0">
                <a:solidFill>
                  <a:srgbClr val="FFFFFF"/>
                </a:solidFill>
                <a:latin typeface="Arial" panose="020B0604020202020204" pitchFamily="34" charset="0"/>
                <a:ea typeface="黑体" panose="02010609060101010101" pitchFamily="49" charset="-122"/>
              </a:endParaRPr>
            </a:p>
          </p:txBody>
        </p:sp>
      </p:grpSp>
      <p:sp>
        <p:nvSpPr>
          <p:cNvPr id="11" name="任意多边形 10"/>
          <p:cNvSpPr/>
          <p:nvPr userDrawn="1"/>
        </p:nvSpPr>
        <p:spPr>
          <a:xfrm>
            <a:off x="704645" y="2409723"/>
            <a:ext cx="10160000" cy="1625600"/>
          </a:xfrm>
          <a:custGeom>
            <a:avLst/>
            <a:gdLst>
              <a:gd name="connsiteX0" fmla="*/ 1174384 w 9112656"/>
              <a:gd name="connsiteY0" fmla="*/ 0 h 1625600"/>
              <a:gd name="connsiteX1" fmla="*/ 9112656 w 9112656"/>
              <a:gd name="connsiteY1" fmla="*/ 0 h 1625600"/>
              <a:gd name="connsiteX2" fmla="*/ 9112656 w 9112656"/>
              <a:gd name="connsiteY2" fmla="*/ 1625600 h 1625600"/>
              <a:gd name="connsiteX3" fmla="*/ 0 w 9112656"/>
              <a:gd name="connsiteY3" fmla="*/ 1625600 h 1625600"/>
            </a:gdLst>
            <a:ahLst/>
            <a:cxnLst>
              <a:cxn ang="0">
                <a:pos x="connsiteX0" y="connsiteY0"/>
              </a:cxn>
              <a:cxn ang="0">
                <a:pos x="connsiteX1" y="connsiteY1"/>
              </a:cxn>
              <a:cxn ang="0">
                <a:pos x="connsiteX2" y="connsiteY2"/>
              </a:cxn>
              <a:cxn ang="0">
                <a:pos x="connsiteX3" y="connsiteY3"/>
              </a:cxn>
            </a:cxnLst>
            <a:rect l="l" t="t" r="r" b="b"/>
            <a:pathLst>
              <a:path w="9112656" h="1625600">
                <a:moveTo>
                  <a:pt x="1174384" y="0"/>
                </a:moveTo>
                <a:lnTo>
                  <a:pt x="9112656" y="0"/>
                </a:lnTo>
                <a:lnTo>
                  <a:pt x="9112656" y="1625600"/>
                </a:lnTo>
                <a:lnTo>
                  <a:pt x="0" y="162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solidFill>
                <a:srgbClr val="FFFFFF"/>
              </a:solidFill>
              <a:latin typeface="Arial" panose="020B0604020202020204" pitchFamily="34" charset="0"/>
              <a:ea typeface="黑体" panose="02010609060101010101" pitchFamily="49" charset="-122"/>
            </a:endParaRPr>
          </a:p>
        </p:txBody>
      </p:sp>
      <p:sp>
        <p:nvSpPr>
          <p:cNvPr id="2" name="标题 1"/>
          <p:cNvSpPr>
            <a:spLocks noGrp="1"/>
          </p:cNvSpPr>
          <p:nvPr>
            <p:ph type="title"/>
          </p:nvPr>
        </p:nvSpPr>
        <p:spPr>
          <a:xfrm>
            <a:off x="705600" y="2408400"/>
            <a:ext cx="10159200" cy="1627200"/>
          </a:xfrm>
        </p:spPr>
        <p:txBody>
          <a:bodyPr rIns="90000" anchor="ctr" anchorCtr="0">
            <a:normAutofit/>
          </a:bodyPr>
          <a:lstStyle>
            <a:lvl1pPr algn="ctr">
              <a:defRPr sz="4400">
                <a:solidFill>
                  <a:schemeClr val="bg1"/>
                </a:solidFill>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FF3F2-0B74-4594-9551-4EBA652AC1F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763200" y="1872000"/>
            <a:ext cx="7074000" cy="2109600"/>
          </a:xfrm>
        </p:spPr>
        <p:txBody>
          <a:bodyPr lIns="0" tIns="0" rIns="0" bIns="0">
            <a:normAutofit/>
          </a:bodyPr>
          <a:lstStyle>
            <a:lvl1pPr marL="0" indent="0" algn="just">
              <a:lnSpc>
                <a:spcPct val="150000"/>
              </a:lnSpc>
              <a:spcBef>
                <a:spcPts val="0"/>
              </a:spcBef>
              <a:buFont typeface="Arial" panose="020B0604020202020204" pitchFamily="34" charset="0"/>
              <a:buNone/>
              <a:defRPr sz="2400"/>
            </a:lvl1pPr>
            <a:lvl2pPr marL="457200" indent="0">
              <a:buNone/>
              <a:defRPr sz="2000"/>
            </a:lvl2pPr>
            <a:lvl3pPr marL="914400" indent="0">
              <a:buNone/>
              <a:defRPr sz="1800"/>
            </a:lvl3pPr>
            <a:lvl4pPr marL="1371600" indent="0">
              <a:buNone/>
              <a:defRPr sz="1800"/>
            </a:lvl4pPr>
            <a:lvl5pPr marL="1828800" indent="0">
              <a:buNone/>
              <a:defRPr sz="1800"/>
            </a:lvl5p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hasCustomPrompt="1"/>
          </p:nvPr>
        </p:nvSpPr>
        <p:spPr>
          <a:xfrm>
            <a:off x="763200" y="3981600"/>
            <a:ext cx="7074000" cy="2109600"/>
          </a:xfrm>
        </p:spPr>
        <p:txBody>
          <a:bodyPr lIns="0" tIns="0" rIns="0" bIns="0">
            <a:normAutofit/>
          </a:bodyPr>
          <a:lstStyle>
            <a:lvl1pPr marL="0" indent="0" algn="just">
              <a:lnSpc>
                <a:spcPct val="150000"/>
              </a:lnSpc>
              <a:spcBef>
                <a:spcPts val="0"/>
              </a:spcBef>
              <a:buFont typeface="Arial" panose="020B0604020202020204" pitchFamily="34" charset="0"/>
              <a:buNone/>
              <a:defRPr sz="2400"/>
            </a:lvl1pPr>
            <a:lvl2pPr marL="457200" indent="0">
              <a:buNone/>
              <a:defRPr sz="2000"/>
            </a:lvl2pPr>
            <a:lvl3pPr marL="914400" indent="0">
              <a:buNone/>
              <a:defRPr sz="1800"/>
            </a:lvl3pPr>
            <a:lvl4pPr marL="1371600" indent="0">
              <a:buNone/>
              <a:defRPr sz="1800"/>
            </a:lvl4pPr>
            <a:lvl5pPr marL="1828800" indent="0">
              <a:buNone/>
              <a:defRPr sz="1800"/>
            </a:lvl5p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FF3F2-0B74-4594-9551-4EBA652AC1F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54800" y="0"/>
            <a:ext cx="10515600" cy="684000"/>
          </a:xfrm>
        </p:spPr>
        <p:txBody>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9788" y="1295393"/>
            <a:ext cx="5157787"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hasCustomPrompt="1"/>
          </p:nvPr>
        </p:nvSpPr>
        <p:spPr>
          <a:xfrm>
            <a:off x="839788" y="2119305"/>
            <a:ext cx="5157787" cy="3684588"/>
          </a:xfrm>
        </p:spPr>
        <p:txBody>
          <a:bodyPr>
            <a:normAutofit/>
          </a:bodyPr>
          <a:lstStyle>
            <a:lvl1pPr marL="342900" indent="-342900">
              <a:buFont typeface="Arial" panose="020B0604020202020204" pitchFamily="34" charset="0"/>
              <a:buChar char="•"/>
              <a:defRPr sz="2400"/>
            </a:lvl1pPr>
            <a:lvl2pPr>
              <a:defRPr sz="2000"/>
            </a:lvl2pPr>
            <a:lvl3pPr>
              <a:defRPr sz="1800"/>
            </a:lvl3pPr>
            <a:lvl4pPr>
              <a:defRPr sz="1800"/>
            </a:lvl4pPr>
            <a:lvl5pPr>
              <a:defRPr sz="1800"/>
            </a:lvl5p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172200" y="1295393"/>
            <a:ext cx="5183188" cy="823912"/>
          </a:xfr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6" name="内容占位符 5"/>
          <p:cNvSpPr>
            <a:spLocks noGrp="1"/>
          </p:cNvSpPr>
          <p:nvPr>
            <p:ph sz="quarter" idx="4" hasCustomPrompt="1"/>
          </p:nvPr>
        </p:nvSpPr>
        <p:spPr>
          <a:xfrm>
            <a:off x="6172200" y="2119305"/>
            <a:ext cx="5183188" cy="3684588"/>
          </a:xfrm>
        </p:spPr>
        <p:txBody>
          <a:bodyPr>
            <a:normAutofit/>
          </a:bodyPr>
          <a:lstStyle>
            <a:lvl1pPr marL="342900" indent="-342900">
              <a:buFont typeface="Arial" panose="020B0604020202020204" pitchFamily="34" charset="0"/>
              <a:buChar char="•"/>
              <a:defRPr sz="2400"/>
            </a:lvl1pPr>
            <a:lvl2pPr>
              <a:defRPr sz="2000"/>
            </a:lvl2pPr>
            <a:lvl3pPr>
              <a:defRPr sz="1800"/>
            </a:lvl3pPr>
            <a:lvl4pPr>
              <a:defRPr sz="1800"/>
            </a:lvl4pPr>
            <a:lvl5pPr>
              <a:defRPr sz="1800"/>
            </a:lvl5p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6"/>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A7FF3F2-0B74-4594-9551-4EBA652AC1F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5601600" y="1123200"/>
            <a:ext cx="6192000" cy="2386800"/>
          </a:xfrm>
        </p:spPr>
        <p:txBody>
          <a:bodyPr anchor="b" anchorCtr="0">
            <a:normAutofit/>
          </a:bodyPr>
          <a:lstStyle>
            <a:lvl1pPr>
              <a:defRPr sz="9600">
                <a:solidFill>
                  <a:schemeClr val="tx1"/>
                </a:solidFill>
              </a:defRPr>
            </a:lvl1pPr>
          </a:lstStyle>
          <a:p>
            <a:r>
              <a:rPr lang="zh-CN" altLang="en-US" dirty="0" smtClean="0"/>
              <a:t>编辑标题</a:t>
            </a:r>
            <a:endParaRPr lang="zh-CN" altLang="en-US" dirty="0"/>
          </a:p>
        </p:txBody>
      </p:sp>
      <p:sp>
        <p:nvSpPr>
          <p:cNvPr id="3" name="日期占位符 2"/>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A7FF3F2-0B74-4594-9551-4EBA652AC1F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A7FF3F2-0B74-4594-9551-4EBA652AC1F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54800" y="0"/>
            <a:ext cx="10515600" cy="684000"/>
          </a:xfrm>
        </p:spPr>
        <p:txBody>
          <a:bodyPr anchor="ctr" anchorCtr="0">
            <a:normAutofit/>
          </a:bodyPr>
          <a:lstStyle>
            <a:lvl1pPr>
              <a:defRPr sz="4000"/>
            </a:lvl1pPr>
          </a:lstStyle>
          <a:p>
            <a:r>
              <a:rPr lang="zh-CN" altLang="en-US" dirty="0" smtClean="0"/>
              <a:t>单击此处编辑母版标题样式</a:t>
            </a:r>
            <a:endParaRPr lang="zh-CN" altLang="en-US" dirty="0"/>
          </a:p>
        </p:txBody>
      </p:sp>
      <p:sp>
        <p:nvSpPr>
          <p:cNvPr id="3" name="图片占位符 2"/>
          <p:cNvSpPr>
            <a:spLocks noGrp="1"/>
          </p:cNvSpPr>
          <p:nvPr>
            <p:ph type="pic" idx="1"/>
          </p:nvPr>
        </p:nvSpPr>
        <p:spPr>
          <a:xfrm>
            <a:off x="0" y="1778400"/>
            <a:ext cx="7113600" cy="3999600"/>
          </a:xfrm>
        </p:spPr>
        <p:txBody>
          <a:bodyPr anchor="ctr" anchorCtr="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7113600" y="1778400"/>
            <a:ext cx="5079600" cy="4014000"/>
          </a:xfrm>
          <a:solidFill>
            <a:schemeClr val="accent1"/>
          </a:solidFill>
        </p:spPr>
        <p:txBody>
          <a:bodyPr anchor="ctr" anchorCtr="0">
            <a:normAutofit/>
          </a:bodyPr>
          <a:lstStyle>
            <a:lvl1pPr marL="0" indent="0" algn="ctr">
              <a:lnSpc>
                <a:spcPct val="150000"/>
              </a:lnSpc>
              <a:spcBef>
                <a:spcPts val="0"/>
              </a:spcBef>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7FF3F2-0B74-4594-9551-4EBA652AC1F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572624" y="365125"/>
            <a:ext cx="1781175" cy="5811838"/>
          </a:xfrm>
        </p:spPr>
        <p:txBody>
          <a:bodyPr vert="eaVert">
            <a:normAutofit/>
          </a:bodyPr>
          <a:lstStyle>
            <a:lvl1pPr>
              <a:defRPr sz="3600">
                <a:solidFill>
                  <a:schemeClr val="tx1"/>
                </a:solidFill>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hasCustomPrompt="1"/>
          </p:nvPr>
        </p:nvSpPr>
        <p:spPr>
          <a:xfrm>
            <a:off x="838200" y="365125"/>
            <a:ext cx="8591550" cy="5811838"/>
          </a:xfrm>
        </p:spPr>
        <p:txBody>
          <a:bodyPr vert="eaVert"/>
          <a:lstStyle>
            <a:lvl1pPr marL="342900" indent="-342900">
              <a:buFont typeface="Arial" panose="020B0604020202020204" pitchFamily="34" charset="0"/>
              <a:buChar char="•"/>
              <a:defRPr sz="2400"/>
            </a:lvl1pPr>
            <a:lvl2pPr>
              <a:defRPr sz="2000"/>
            </a:lvl2pPr>
            <a:lvl3pPr>
              <a:defRPr sz="1800"/>
            </a:lvl3pPr>
            <a:lvl4pPr>
              <a:defRPr sz="1800"/>
            </a:lvl4pPr>
            <a:lvl5pPr>
              <a:defRPr sz="1800"/>
            </a:lvl5p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C3CEAA89-A888-4A99-BE1D-06745DABCAE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7FF3F2-0B74-4594-9551-4EBA652AC1F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4.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5" Type="http://schemas.openxmlformats.org/officeDocument/2006/relationships/theme" Target="../theme/theme2.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5.jpeg"/><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55910" y="0"/>
            <a:ext cx="10515600" cy="682171"/>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972457"/>
            <a:ext cx="10515600" cy="5204506"/>
          </a:xfrm>
          <a:prstGeom prst="rect">
            <a:avLst/>
          </a:prstGeom>
        </p:spPr>
        <p:txBody>
          <a:bodyPr vert="horz" lIns="91440" tIns="45720" rIns="91440" bIns="45720" rtlCol="0">
            <a:normAutofit/>
          </a:bodyPr>
          <a:lstStyle/>
          <a:p>
            <a:r>
              <a:rPr lang="zh-CN" altLang="en-US" sz="2400" dirty="0" smtClean="0"/>
              <a:t>单击此处编辑文本</a:t>
            </a:r>
            <a:endParaRPr lang="en-US" altLang="zh-CN" sz="2400" dirty="0" smtClean="0"/>
          </a:p>
          <a:p>
            <a:pPr lvl="1"/>
            <a:r>
              <a:rPr lang="zh-CN" altLang="en-US" sz="2000" dirty="0" smtClean="0"/>
              <a:t>第二级</a:t>
            </a:r>
            <a:endParaRPr lang="zh-CN" altLang="en-US" sz="2000" dirty="0" smtClean="0"/>
          </a:p>
          <a:p>
            <a:pPr lvl="2"/>
            <a:r>
              <a:rPr lang="zh-CN" altLang="en-US" sz="1800" dirty="0" smtClean="0"/>
              <a:t>第三级</a:t>
            </a:r>
            <a:endParaRPr lang="zh-CN" altLang="en-US" sz="1800"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800">
                <a:solidFill>
                  <a:schemeClr val="tx1">
                    <a:tint val="75000"/>
                  </a:schemeClr>
                </a:solidFill>
              </a:defRPr>
            </a:lvl1pPr>
          </a:lstStyle>
          <a:p>
            <a:fld id="{C3CEAA89-A888-4A99-BE1D-06745DABCAE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8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800">
                <a:solidFill>
                  <a:schemeClr val="tx1">
                    <a:tint val="75000"/>
                  </a:schemeClr>
                </a:solidFill>
              </a:defRPr>
            </a:lvl1pPr>
          </a:lstStyle>
          <a:p>
            <a:fld id="{4A7FF3F2-0B74-4594-9551-4EBA652AC1F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rgbClr val="FFFFFF"/>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rgbClr val="333333"/>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rgbClr val="333333"/>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rgbClr val="333333"/>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rgbClr val="333333"/>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rgbClr val="333333"/>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hq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custDataLst>
              <p:tags r:id="rId12"/>
            </p:custDataLst>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custDataLst>
              <p:tags r:id="rId13"/>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ea typeface="+mn-ea"/>
              </a:defRPr>
            </a:lvl1pPr>
          </a:lstStyle>
          <a:p>
            <a:pPr>
              <a:defRPr/>
            </a:pPr>
            <a:fld id="{8A1417BC-4300-4BD6-AC82-797AF89A55DF}"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ea typeface="+mn-ea"/>
              </a:defRPr>
            </a:lvl1pPr>
          </a:lstStyle>
          <a:p>
            <a:pPr>
              <a:defRPr/>
            </a:pPr>
            <a:fld id="{28171CA5-EBF6-42D6-9C86-76A1F58AA740}" type="slidenum">
              <a:rPr lang="zh-CN" altLang="en-US"/>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l" rtl="0" fontAlgn="base">
        <a:lnSpc>
          <a:spcPct val="90000"/>
        </a:lnSpc>
        <a:spcBef>
          <a:spcPct val="0"/>
        </a:spcBef>
        <a:spcAft>
          <a:spcPct val="0"/>
        </a:spcAft>
        <a:defRPr sz="4000" kern="1200">
          <a:solidFill>
            <a:schemeClr val="bg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400" kern="1200">
          <a:solidFill>
            <a:schemeClr val="bg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000" kern="1200">
          <a:solidFill>
            <a:schemeClr val="bg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1800" kern="1200">
          <a:solidFill>
            <a:schemeClr val="bg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sz="1800" kern="1200">
          <a:solidFill>
            <a:schemeClr val="bg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4.xml"/><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5.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hq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052" name="文本框 5"/>
          <p:cNvSpPr txBox="1">
            <a:spLocks noChangeArrowheads="1"/>
          </p:cNvSpPr>
          <p:nvPr/>
        </p:nvSpPr>
        <p:spPr bwMode="auto">
          <a:xfrm>
            <a:off x="3713480" y="440055"/>
            <a:ext cx="4765040" cy="118872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dist" eaLnBrk="1" hangingPunct="1"/>
            <a:r>
              <a:rPr lang="zh-CN" altLang="en-US" sz="7200" dirty="0">
                <a:solidFill>
                  <a:schemeClr val="bg1"/>
                </a:solidFill>
                <a:latin typeface="+mn-lt"/>
                <a:ea typeface="+mn-ea"/>
                <a:cs typeface="+mn-ea"/>
                <a:sym typeface="+mn-lt"/>
              </a:rPr>
              <a:t>汉服的地位</a:t>
            </a:r>
            <a:endParaRPr lang="zh-CN" altLang="en-US" sz="7200" dirty="0">
              <a:solidFill>
                <a:schemeClr val="bg1"/>
              </a:solidFill>
              <a:latin typeface="+mn-lt"/>
              <a:ea typeface="+mn-ea"/>
              <a:cs typeface="+mn-ea"/>
              <a:sym typeface="+mn-lt"/>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42933" y="2834640"/>
            <a:ext cx="5906135" cy="1188720"/>
          </a:xfrm>
          <a:prstGeom prst="rect">
            <a:avLst/>
          </a:prstGeom>
          <a:noFill/>
          <a:ln>
            <a:noFill/>
          </a:ln>
        </p:spPr>
        <p:txBody>
          <a:bodyPr wrap="none" rtlCol="0" anchor="t">
            <a:spAutoFit/>
          </a:bodyPr>
          <a:lstStyle/>
          <a:p>
            <a:pPr algn="ctr"/>
            <a:r>
              <a:rPr lang="en-US" altLang="zh-CN" sz="7200" b="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THANK YOU!</a:t>
            </a:r>
            <a:endParaRPr lang="en-US" altLang="zh-CN" sz="7200" b="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cstate="hq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3075" name="文本框 31"/>
          <p:cNvSpPr txBox="1">
            <a:spLocks noChangeArrowheads="1"/>
          </p:cNvSpPr>
          <p:nvPr/>
        </p:nvSpPr>
        <p:spPr bwMode="auto">
          <a:xfrm>
            <a:off x="5389906" y="1865313"/>
            <a:ext cx="486379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Tx/>
              <a:buNone/>
            </a:pPr>
            <a:r>
              <a:rPr lang="zh-CN" altLang="en-US" sz="2400" b="1" dirty="0">
                <a:solidFill>
                  <a:schemeClr val="bg1"/>
                </a:solidFill>
                <a:latin typeface="+mn-lt"/>
                <a:ea typeface="+mn-ea"/>
                <a:cs typeface="+mn-ea"/>
                <a:sym typeface="+mn-lt"/>
              </a:rPr>
              <a:t>汉服的历史地位</a:t>
            </a:r>
            <a:endParaRPr lang="zh-CN" altLang="en-US" sz="2400" b="1" dirty="0">
              <a:solidFill>
                <a:schemeClr val="bg1"/>
              </a:solidFill>
              <a:latin typeface="+mn-lt"/>
              <a:ea typeface="+mn-ea"/>
              <a:cs typeface="+mn-ea"/>
              <a:sym typeface="+mn-lt"/>
            </a:endParaRPr>
          </a:p>
        </p:txBody>
      </p:sp>
      <p:cxnSp>
        <p:nvCxnSpPr>
          <p:cNvPr id="61" name="直接连接符 60"/>
          <p:cNvCxnSpPr/>
          <p:nvPr/>
        </p:nvCxnSpPr>
        <p:spPr>
          <a:xfrm>
            <a:off x="4704784" y="2533092"/>
            <a:ext cx="5093083" cy="0"/>
          </a:xfrm>
          <a:prstGeom prst="line">
            <a:avLst/>
          </a:prstGeom>
          <a:ln w="12700" cap="rnd">
            <a:solidFill>
              <a:schemeClr val="accent4"/>
            </a:solidFill>
            <a:prstDash val="solid"/>
            <a:headEnd type="none"/>
          </a:ln>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4704784" y="1782781"/>
            <a:ext cx="624163" cy="6220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1">
              <a:solidFill>
                <a:prstClr val="white"/>
              </a:solidFill>
              <a:cs typeface="+mn-ea"/>
              <a:sym typeface="+mn-lt"/>
            </a:endParaRPr>
          </a:p>
        </p:txBody>
      </p:sp>
      <p:sp>
        <p:nvSpPr>
          <p:cNvPr id="3078" name="文本框 31"/>
          <p:cNvSpPr txBox="1">
            <a:spLocks noChangeArrowheads="1"/>
          </p:cNvSpPr>
          <p:nvPr/>
        </p:nvSpPr>
        <p:spPr bwMode="auto">
          <a:xfrm>
            <a:off x="5472456" y="3282842"/>
            <a:ext cx="486379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Tx/>
              <a:buNone/>
            </a:pPr>
            <a:r>
              <a:rPr lang="zh-CN" altLang="en-US" sz="2400" b="1">
                <a:solidFill>
                  <a:schemeClr val="bg1"/>
                </a:solidFill>
                <a:latin typeface="+mn-lt"/>
                <a:ea typeface="+mn-ea"/>
                <a:cs typeface="+mn-ea"/>
                <a:sym typeface="+mn-lt"/>
              </a:rPr>
              <a:t>汉服的现代地位</a:t>
            </a:r>
            <a:endParaRPr lang="zh-CN" altLang="en-US" sz="2400" b="1">
              <a:solidFill>
                <a:schemeClr val="bg1"/>
              </a:solidFill>
              <a:latin typeface="+mn-lt"/>
              <a:ea typeface="+mn-ea"/>
              <a:cs typeface="+mn-ea"/>
              <a:sym typeface="+mn-lt"/>
            </a:endParaRPr>
          </a:p>
        </p:txBody>
      </p:sp>
      <p:cxnSp>
        <p:nvCxnSpPr>
          <p:cNvPr id="64" name="直接连接符 63"/>
          <p:cNvCxnSpPr/>
          <p:nvPr/>
        </p:nvCxnSpPr>
        <p:spPr>
          <a:xfrm>
            <a:off x="4765744" y="3987450"/>
            <a:ext cx="5093083" cy="0"/>
          </a:xfrm>
          <a:prstGeom prst="line">
            <a:avLst/>
          </a:prstGeom>
          <a:ln w="12700" cap="rnd">
            <a:solidFill>
              <a:schemeClr val="accent4"/>
            </a:solidFill>
            <a:prstDash val="solid"/>
            <a:headEnd type="none"/>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4765744" y="3200310"/>
            <a:ext cx="624163" cy="6220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1">
              <a:solidFill>
                <a:prstClr val="white"/>
              </a:solidFill>
              <a:cs typeface="+mn-ea"/>
              <a:sym typeface="+mn-lt"/>
            </a:endParaRPr>
          </a:p>
        </p:txBody>
      </p:sp>
      <p:sp>
        <p:nvSpPr>
          <p:cNvPr id="3087" name="文本框 31"/>
          <p:cNvSpPr txBox="1">
            <a:spLocks noChangeArrowheads="1"/>
          </p:cNvSpPr>
          <p:nvPr/>
        </p:nvSpPr>
        <p:spPr bwMode="auto">
          <a:xfrm>
            <a:off x="4385688" y="3282822"/>
            <a:ext cx="138419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Tx/>
              <a:buNone/>
            </a:pPr>
            <a:r>
              <a:rPr lang="en-US" altLang="zh-CN" sz="2400" b="1">
                <a:solidFill>
                  <a:srgbClr val="FFFFFF"/>
                </a:solidFill>
                <a:latin typeface="+mn-lt"/>
                <a:ea typeface="+mn-ea"/>
                <a:cs typeface="+mn-ea"/>
                <a:sym typeface="+mn-lt"/>
              </a:rPr>
              <a:t>02</a:t>
            </a:r>
            <a:endParaRPr lang="zh-CN" altLang="en-US" sz="2400" b="1">
              <a:solidFill>
                <a:srgbClr val="FFFFFF"/>
              </a:solidFill>
              <a:latin typeface="+mn-lt"/>
              <a:ea typeface="+mn-ea"/>
              <a:cs typeface="+mn-ea"/>
              <a:sym typeface="+mn-lt"/>
            </a:endParaRPr>
          </a:p>
        </p:txBody>
      </p:sp>
      <p:sp>
        <p:nvSpPr>
          <p:cNvPr id="3090" name="文本框 31"/>
          <p:cNvSpPr txBox="1">
            <a:spLocks noChangeArrowheads="1"/>
          </p:cNvSpPr>
          <p:nvPr/>
        </p:nvSpPr>
        <p:spPr bwMode="auto">
          <a:xfrm>
            <a:off x="4324093" y="1865559"/>
            <a:ext cx="138419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Tx/>
              <a:buNone/>
            </a:pPr>
            <a:r>
              <a:rPr lang="en-US" altLang="zh-CN" sz="2400" b="1">
                <a:solidFill>
                  <a:srgbClr val="FFFFFF"/>
                </a:solidFill>
                <a:latin typeface="+mn-lt"/>
                <a:ea typeface="+mn-ea"/>
                <a:cs typeface="+mn-ea"/>
                <a:sym typeface="+mn-lt"/>
              </a:rPr>
              <a:t>01</a:t>
            </a:r>
            <a:endParaRPr lang="zh-CN" altLang="en-US" sz="2400" b="1">
              <a:solidFill>
                <a:srgbClr val="FFFFFF"/>
              </a:solidFill>
              <a:latin typeface="+mn-lt"/>
              <a:ea typeface="+mn-ea"/>
              <a:cs typeface="+mn-ea"/>
              <a:sym typeface="+mn-lt"/>
            </a:endParaRPr>
          </a:p>
        </p:txBody>
      </p:sp>
      <p:sp>
        <p:nvSpPr>
          <p:cNvPr id="77" name="矩形 76"/>
          <p:cNvSpPr/>
          <p:nvPr/>
        </p:nvSpPr>
        <p:spPr bwMode="auto">
          <a:xfrm>
            <a:off x="2129155" y="1431290"/>
            <a:ext cx="2322830" cy="35064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cs typeface="+mn-ea"/>
              <a:sym typeface="+mn-lt"/>
            </a:endParaRPr>
          </a:p>
        </p:txBody>
      </p:sp>
      <p:sp>
        <p:nvSpPr>
          <p:cNvPr id="79" name="矩形 78"/>
          <p:cNvSpPr/>
          <p:nvPr/>
        </p:nvSpPr>
        <p:spPr bwMode="auto">
          <a:xfrm>
            <a:off x="2128987" y="1490701"/>
            <a:ext cx="2322565" cy="31696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cs typeface="+mn-ea"/>
              <a:sym typeface="+mn-lt"/>
            </a:endParaRPr>
          </a:p>
        </p:txBody>
      </p:sp>
      <p:sp>
        <p:nvSpPr>
          <p:cNvPr id="80" name="文本框 27"/>
          <p:cNvSpPr txBox="1">
            <a:spLocks noChangeArrowheads="1"/>
          </p:cNvSpPr>
          <p:nvPr/>
        </p:nvSpPr>
        <p:spPr bwMode="auto">
          <a:xfrm>
            <a:off x="2746987" y="2108704"/>
            <a:ext cx="1097280" cy="2192820"/>
          </a:xfrm>
          <a:prstGeom prst="rect">
            <a:avLst/>
          </a:prstGeom>
          <a:solidFill>
            <a:schemeClr val="accent4"/>
          </a:solidFill>
          <a:ln w="9525">
            <a:noFill/>
            <a:miter lim="800000"/>
          </a:ln>
        </p:spPr>
        <p:txBody>
          <a:bodyPr vert="eaVert"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dist" eaLnBrk="1" fontAlgn="auto" hangingPunct="1">
              <a:lnSpc>
                <a:spcPct val="100000"/>
              </a:lnSpc>
              <a:spcBef>
                <a:spcPct val="0"/>
              </a:spcBef>
              <a:spcAft>
                <a:spcPts val="0"/>
              </a:spcAft>
              <a:buFontTx/>
              <a:buNone/>
              <a:defRPr/>
            </a:pPr>
            <a:r>
              <a:rPr lang="zh-CN" altLang="en-US" sz="6000" b="1" dirty="0">
                <a:solidFill>
                  <a:prstClr val="white"/>
                </a:solidFill>
                <a:latin typeface="+mn-lt"/>
                <a:ea typeface="+mn-ea"/>
                <a:cs typeface="+mn-ea"/>
                <a:sym typeface="+mn-lt"/>
              </a:rPr>
              <a:t>目录</a:t>
            </a:r>
            <a:endParaRPr lang="zh-CN" altLang="en-US" sz="6000" b="1" dirty="0">
              <a:solidFill>
                <a:prstClr val="white"/>
              </a:solidFill>
              <a:latin typeface="+mn-lt"/>
              <a:ea typeface="+mn-ea"/>
              <a:cs typeface="+mn-ea"/>
              <a:sym typeface="+mn-lt"/>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775" y="288925"/>
            <a:ext cx="11087100" cy="1310640"/>
          </a:xfrm>
          <a:prstGeom prst="rect">
            <a:avLst/>
          </a:prstGeom>
          <a:noFill/>
          <a:ln>
            <a:noFill/>
          </a:ln>
        </p:spPr>
        <p:txBody>
          <a:bodyPr wrap="square" rtlCol="0" anchor="t">
            <a:spAutoFit/>
          </a:bodyPr>
          <a:lstStyle/>
          <a:p>
            <a:pPr algn="ctr"/>
            <a:r>
              <a:rPr lang="zh-CN" sz="8000" b="1">
                <a:ln w="9525" cmpd="sng">
                  <a:solidFill>
                    <a:schemeClr val="accent1"/>
                  </a:solidFill>
                  <a:prstDash val="solid"/>
                </a:ln>
                <a:solidFill>
                  <a:srgbClr val="70AD47">
                    <a:tint val="1000"/>
                  </a:srgbClr>
                </a:solidFill>
                <a:effectLst>
                  <a:glow rad="38100">
                    <a:schemeClr val="accent1">
                      <a:alpha val="40000"/>
                    </a:schemeClr>
                  </a:glow>
                </a:effectLst>
              </a:rPr>
              <a:t>汉服的历史地位</a:t>
            </a:r>
            <a:endParaRPr lang="zh-CN" sz="8000" b="1">
              <a:ln w="9525" cmpd="sng">
                <a:solidFill>
                  <a:schemeClr val="accent1"/>
                </a:solidFill>
                <a:prstDash val="solid"/>
              </a:ln>
              <a:solidFill>
                <a:srgbClr val="70AD47">
                  <a:tint val="1000"/>
                </a:srgbClr>
              </a:solidFill>
              <a:effectLst>
                <a:glow rad="38100">
                  <a:schemeClr val="accent1">
                    <a:alpha val="40000"/>
                  </a:schemeClr>
                </a:glow>
              </a:effectLst>
            </a:endParaRPr>
          </a:p>
        </p:txBody>
      </p:sp>
      <p:pic>
        <p:nvPicPr>
          <p:cNvPr id="2" name="图片 1" descr="2fdda3cc7cd98d10686f376e223fb80e7bec9031"/>
          <p:cNvPicPr>
            <a:picLocks noChangeAspect="1"/>
          </p:cNvPicPr>
          <p:nvPr/>
        </p:nvPicPr>
        <p:blipFill>
          <a:blip r:embed="rId1"/>
          <a:stretch>
            <a:fillRect/>
          </a:stretch>
        </p:blipFill>
        <p:spPr>
          <a:xfrm>
            <a:off x="8124190" y="1508125"/>
            <a:ext cx="3597910" cy="5398135"/>
          </a:xfrm>
          <a:prstGeom prst="rect">
            <a:avLst/>
          </a:prstGeom>
        </p:spPr>
      </p:pic>
    </p:spTree>
    <p:custDataLst>
      <p:tags r:id="rId2"/>
    </p:custDataLst>
  </p:cSld>
  <p:clrMapOvr>
    <a:masterClrMapping/>
  </p:clrMapOvr>
  <p:transition>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一、文化内涵</a:t>
            </a:r>
            <a:endParaRPr lang="zh-CN" altLang="en-US" dirty="0" smtClean="0"/>
          </a:p>
        </p:txBody>
      </p:sp>
      <p:sp>
        <p:nvSpPr>
          <p:cNvPr id="3" name="内容占位符 2"/>
          <p:cNvSpPr>
            <a:spLocks noGrp="1"/>
          </p:cNvSpPr>
          <p:nvPr>
            <p:ph idx="1"/>
          </p:nvPr>
        </p:nvSpPr>
        <p:spPr>
          <a:xfrm>
            <a:off x="276076" y="1317171"/>
            <a:ext cx="11639773" cy="4604829"/>
          </a:xfrm>
        </p:spPr>
        <p:txBody>
          <a:bodyPr>
            <a:normAutofit/>
          </a:bodyPr>
          <a:lstStyle/>
          <a:p>
            <a:endParaRPr lang="en-US" altLang="zh-TW" dirty="0" smtClean="0"/>
          </a:p>
          <a:p>
            <a:r>
              <a:rPr dirty="0" smtClean="0"/>
              <a:t>  汉服是从“黄帝尧舜垂衣裳而天下治”的衣裳发展而来。古老的天子六服、王后六服、儒服、剑服位于汉服体系的中心，沿袭四千多年。汉族服饰几千年来的总体风格是以清淡平易为主，讲究天人合一。汉族古代的袍服最能体现这一风格，这种袍服的主要特点是宽袍。大袖，褒衣博带。从汉代的帛画和魏晋隋唐遗留下的一些人物画中窥其神貌之一二——形制简单的汉装大衣附着在不同体态的人物身上顿时具有了一种鲜活的生命力，线条柔美流畅。袍服充分体现了汉民族柔静安逸和娴雅超脱、泰然自若的民族性格，以及平淡自然、含蓄委婉、典雅清新的审美情趣。</a:t>
            </a:r>
            <a:endParaRPr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二、汉文化圈</a:t>
            </a:r>
            <a:endParaRPr lang="zh-CN" altLang="en-US" dirty="0" smtClean="0"/>
          </a:p>
        </p:txBody>
      </p:sp>
      <p:sp>
        <p:nvSpPr>
          <p:cNvPr id="3" name="内容占位符 2"/>
          <p:cNvSpPr>
            <a:spLocks noGrp="1"/>
          </p:cNvSpPr>
          <p:nvPr>
            <p:ph idx="1"/>
          </p:nvPr>
        </p:nvSpPr>
        <p:spPr>
          <a:xfrm>
            <a:off x="763200" y="1219200"/>
            <a:ext cx="11102229" cy="4702800"/>
          </a:xfrm>
        </p:spPr>
        <p:txBody>
          <a:bodyPr>
            <a:normAutofit fontScale="80000"/>
          </a:bodyPr>
          <a:lstStyle/>
          <a:p>
            <a:r>
              <a:rPr dirty="0" smtClean="0"/>
              <a:t>汉人对汉衣冠的认同是民族意识的一部分。五胡乱华之时，原先在中原地区的知识分子及各阶层人民纷纷逃亡到南方，保留了中原文明的火种，而逐渐把江南开发成繁华富庶之地，这一事件史称“衣冠南渡”。宋朝郭靖不愿弃汉衣冠而自杀  。</a:t>
            </a:r>
            <a:endParaRPr dirty="0" smtClean="0"/>
          </a:p>
          <a:p>
            <a:r>
              <a:rPr dirty="0" smtClean="0"/>
              <a:t>汉服由于华夏儒家王道文化的传播而影响深远，周边民族、包括许多其他儒家文化圈（汉文化圈）国家通过效仿华夏礼仪制度借鉴了汉服的某些特征，用于吉凶宾军嘉五礼。此外，华夏宾礼也规定四夷之君必须穿本国服饰朝见中国天子，谓“蕃主服其国服”。汉唐藩属体制中，周边民族首领存在着定期朝见皇帝的所谓“朝集”制度。无论是外国君主及其使者或者臣子朝谒中国天子，接受官职，贡献方物，还是中国天子宴请外国君主，外国君主都要穿国服奉礼 。国服制度促使了周边民族形成自己的民族服饰。比如，契丹太宗入晋，接触到中原衣冠制度，北归后，参照中原服制制定了本朝国服与汉服制  。</a:t>
            </a:r>
            <a:endParaRPr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三、东服西渐</a:t>
            </a:r>
            <a:endParaRPr lang="zh-CN" altLang="en-US" dirty="0" smtClean="0"/>
          </a:p>
        </p:txBody>
      </p:sp>
      <p:sp>
        <p:nvSpPr>
          <p:cNvPr id="3" name="内容占位符 2"/>
          <p:cNvSpPr>
            <a:spLocks noGrp="1"/>
          </p:cNvSpPr>
          <p:nvPr>
            <p:ph idx="1"/>
          </p:nvPr>
        </p:nvSpPr>
        <p:spPr>
          <a:xfrm>
            <a:off x="276076" y="1317171"/>
            <a:ext cx="11639773" cy="4604829"/>
          </a:xfrm>
        </p:spPr>
        <p:txBody>
          <a:bodyPr>
            <a:normAutofit/>
          </a:bodyPr>
          <a:lstStyle/>
          <a:p>
            <a:endParaRPr lang="en-US" altLang="zh-TW" dirty="0" smtClean="0"/>
          </a:p>
          <a:p>
            <a:r>
              <a:rPr dirty="0" smtClean="0"/>
              <a:t>  中国曾享有“衣冠上国”之誉，其极其重要的原因之一是汉服的面料，也就是丝。丝绸之路开通以后，中国的丝织品源源不断的运向西方，使得丝绸成为了亚洲和欧洲各国向往羡慕的衣料。早起的传播中，拜占庭占据着极其重要的地位，起到了贯通中西的作用。拜占庭帝国时期的服装款式、纹饰等对西方各国产生了重要的影响，当然，所谓的拜占庭帝国的服装款式和纹饰，实际上已经是东西方服饰艺术结合的产物了。</a:t>
            </a:r>
            <a:endParaRPr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21005" y="360680"/>
            <a:ext cx="11087100" cy="1310640"/>
          </a:xfrm>
          <a:prstGeom prst="rect">
            <a:avLst/>
          </a:prstGeom>
          <a:noFill/>
          <a:ln>
            <a:noFill/>
          </a:ln>
        </p:spPr>
        <p:txBody>
          <a:bodyPr wrap="square" rtlCol="0" anchor="t">
            <a:spAutoFit/>
          </a:bodyPr>
          <a:lstStyle/>
          <a:p>
            <a:pPr algn="ctr"/>
            <a:r>
              <a:rPr lang="zh-CN" sz="8000" b="1">
                <a:ln w="9525" cmpd="sng">
                  <a:solidFill>
                    <a:schemeClr val="accent1"/>
                  </a:solidFill>
                  <a:prstDash val="solid"/>
                </a:ln>
                <a:solidFill>
                  <a:srgbClr val="70AD47">
                    <a:tint val="1000"/>
                  </a:srgbClr>
                </a:solidFill>
                <a:effectLst>
                  <a:glow rad="38100">
                    <a:schemeClr val="accent1">
                      <a:alpha val="40000"/>
                    </a:schemeClr>
                  </a:glow>
                </a:effectLst>
              </a:rPr>
              <a:t>汉服的现代</a:t>
            </a:r>
            <a:r>
              <a:rPr lang="zh-CN" sz="8000" b="1">
                <a:ln w="9525" cmpd="sng">
                  <a:solidFill>
                    <a:schemeClr val="accent1"/>
                  </a:solidFill>
                  <a:prstDash val="solid"/>
                </a:ln>
                <a:solidFill>
                  <a:srgbClr val="70AD47">
                    <a:tint val="1000"/>
                  </a:srgbClr>
                </a:solidFill>
                <a:effectLst>
                  <a:glow rad="38100">
                    <a:schemeClr val="accent1">
                      <a:alpha val="40000"/>
                    </a:schemeClr>
                  </a:glow>
                </a:effectLst>
              </a:rPr>
              <a:t>地位</a:t>
            </a:r>
            <a:endParaRPr lang="zh-CN" sz="8000" b="1">
              <a:ln w="9525" cmpd="sng">
                <a:solidFill>
                  <a:schemeClr val="accent1"/>
                </a:solidFill>
                <a:prstDash val="solid"/>
              </a:ln>
              <a:solidFill>
                <a:srgbClr val="70AD47">
                  <a:tint val="1000"/>
                </a:srgbClr>
              </a:solidFill>
              <a:effectLst>
                <a:glow rad="38100">
                  <a:schemeClr val="accent1">
                    <a:alpha val="40000"/>
                  </a:schemeClr>
                </a:glow>
              </a:effectLst>
            </a:endParaRPr>
          </a:p>
        </p:txBody>
      </p:sp>
      <p:pic>
        <p:nvPicPr>
          <p:cNvPr id="2" name="图片 1" descr="C:\Users\李东升\Desktop\timg.jpgtimg"/>
          <p:cNvPicPr>
            <a:picLocks noChangeAspect="1"/>
          </p:cNvPicPr>
          <p:nvPr/>
        </p:nvPicPr>
        <p:blipFill>
          <a:blip r:embed="rId1"/>
          <a:srcRect/>
          <a:stretch>
            <a:fillRect/>
          </a:stretch>
        </p:blipFill>
        <p:spPr>
          <a:xfrm>
            <a:off x="6653530" y="1626235"/>
            <a:ext cx="5006975" cy="5017770"/>
          </a:xfrm>
          <a:prstGeom prst="rect">
            <a:avLst/>
          </a:prstGeom>
        </p:spPr>
      </p:pic>
    </p:spTree>
    <p:custDataLst>
      <p:tags r:id="rId2"/>
    </p:custDataLst>
  </p:cSld>
  <p:clrMapOvr>
    <a:masterClrMapping/>
  </p:clrMapOvr>
  <p:transition>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一、汉服运动</a:t>
            </a:r>
            <a:endParaRPr lang="zh-CN" altLang="en-US" dirty="0" smtClean="0"/>
          </a:p>
        </p:txBody>
      </p:sp>
      <p:sp>
        <p:nvSpPr>
          <p:cNvPr id="3" name="内容占位符 2"/>
          <p:cNvSpPr>
            <a:spLocks noGrp="1"/>
          </p:cNvSpPr>
          <p:nvPr>
            <p:ph idx="1"/>
          </p:nvPr>
        </p:nvSpPr>
        <p:spPr>
          <a:xfrm>
            <a:off x="763200" y="1872000"/>
            <a:ext cx="11177788" cy="4050000"/>
          </a:xfrm>
        </p:spPr>
        <p:txBody>
          <a:bodyPr>
            <a:normAutofit fontScale="60000"/>
          </a:bodyPr>
          <a:lstStyle/>
          <a:p>
            <a:r>
              <a:rPr lang="zh-CN" altLang="en-US" dirty="0"/>
              <a:t>汉服运动是一场由青年人发动的传统文化复兴运动或社会意识形态运动，所不同的是它选择了以汉民族传统的衣冠为切入点，以大众性为诉求，自其诞生以来就不仅以衣冠为唯一内容，无论各种声音争执再大，这一点是共识。汉服是汉民族的传统服饰，是汉民族的民族服饰，虽然有极少数人圈内人提出反对，但都是皮相之论。</a:t>
            </a:r>
            <a:endParaRPr lang="zh-CN" altLang="en-US" dirty="0"/>
          </a:p>
          <a:p>
            <a:endParaRPr lang="zh-CN" altLang="en-US" dirty="0"/>
          </a:p>
          <a:p>
            <a:r>
              <a:rPr lang="zh-CN" altLang="en-US" dirty="0"/>
              <a:t>汉服运动的行为主体是汉服论坛或团队，他们不是"汉友"，不是孤芳自赏的圈子，而是普通的汉族同胞，但他们是民族服饰复兴的先导，故称之为汉服者，汉服运动成功后，汉服者一词将只有历史研究价值。</a:t>
            </a:r>
            <a:endParaRPr lang="zh-CN" altLang="en-US" dirty="0"/>
          </a:p>
          <a:p>
            <a:endParaRPr lang="zh-CN" altLang="en-US" dirty="0"/>
          </a:p>
          <a:p>
            <a:r>
              <a:rPr lang="zh-CN" altLang="en-US" dirty="0"/>
              <a:t>现代汉服作为一种服饰符码，从不同的角度有不同的解读:首先，它是古典文化的象征，代表了人们对于现代性的反思、反抗，对思想归属的寻找和对传统文化资源的再开掘;其次，它是汉民族的象征，代表了人们在汉民族形象模糊和全球化冲击的双重焦虑下，重塑身份认同的应对策略;最后，它还是一种消费符号，表达了人们对于文化、学识、才智、地位的想象，在消费社会中对"独特"的追求。</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二、汉服对当代社会的影响</a:t>
            </a:r>
            <a:endParaRPr lang="en-US" altLang="zh-CN"/>
          </a:p>
        </p:txBody>
      </p:sp>
      <p:sp>
        <p:nvSpPr>
          <p:cNvPr id="3" name="内容占位符 2"/>
          <p:cNvSpPr/>
          <p:nvPr>
            <p:ph idx="1"/>
          </p:nvPr>
        </p:nvSpPr>
        <p:spPr>
          <a:xfrm>
            <a:off x="763270" y="1871980"/>
            <a:ext cx="10467340" cy="3918585"/>
          </a:xfrm>
        </p:spPr>
        <p:txBody>
          <a:bodyPr>
            <a:normAutofit fontScale="50000"/>
          </a:bodyPr>
          <a:p>
            <a:r>
              <a:rPr lang="zh-CN" altLang="en-US"/>
              <a:t>如果说语言文字是文化的内涵，那么衣冠发式等就是文化的外观。 当今中国的服饰服装从古代服饰中汲取营养， 而且已经成为我们中华文化传承的一个重 要的载体与符号。古代服饰对当今社会影响深远，甚至可以从当下的服饰中找到影子。 服饰文化是一个民族个性的重要标志。 当今的世界是个全球化的世界， 文化的全球化与 民族化矛盾也日益尖锐， 各国大都在积极致力与对本民族文化的保护， 作为拥有灿烂文化的 中华民族，在经过了一个世纪的迷茫，困惑与自我否定后，正日趋自信与成熟。有人说21 世纪是中国的世纪，那是因为看到了中国飞速发展的经济，但如果仅仅是经济实力的增强， 那这句话是不确切的，只有物质与文化都发达了，才是中华民族的真正复兴。如何复兴民族 文化？那就是“文化自觉” ！而其中的一个重要的内容无疑就是通过对传统服饰的恢复，从 而来复兴承载在服饰上的传统文化。 从2003年起开始有人穿着自制的汉服上街了， 这是努力 通过恢复传统服饰来复兴民族文化并积极地投入的一个很好的实践。 服饰文化是一个民族存在的标志， 是应该十分珍视的。 一个没有自己民族服装的民族是 悲哀的。而对传统服饰的恢复必须从文化的角度入手，通过传统服饰文化的教育，让更多的 人了解、接受我们传统服饰，为我们的传统服饰的绚烂历史而骄傲。否则，就服饰而服饰， 恢复传统服饰只能转变为一场秀，而其与传承与民族文化的自觉与复兴也没什么关系了。 热烈的“中国红”为代表的中国元素是法国时装多年来的创作热点，成为了巴黎时装 的主流色；西方人认为红色是中华民族的象征，红色被广泛应用于服装和饰物；西方的女性 也时尚穿着中式领的紧身短衣，下配低腰的喇叭裤，力争使自己具有东方女性的气质。从这 一切我们可以看到， 中国服饰的风格已经成为世界现代服装的流行趋势， 中国的服饰文化传 统又与世界现代文化趋势不谋而合。 服饰文化作为中国文化中绚烂的一抹， 向世界展示了我 们大国的文化底蕴。</a:t>
            </a:r>
            <a:endParaRPr lang="zh-CN" altLang="en-US"/>
          </a:p>
        </p:txBody>
      </p:sp>
    </p:spTree>
  </p:cSld>
  <p:clrMapOvr>
    <a:masterClrMapping/>
  </p:clrMapOvr>
</p:sld>
</file>

<file path=ppt/tags/tag1.xml><?xml version="1.0" encoding="utf-8"?>
<p:tagLst xmlns:p="http://schemas.openxmlformats.org/presentationml/2006/main">
  <p:tag name="KSO_WM_TAG_VERSION" val="1.0"/>
  <p:tag name="KSO_WM_TEMPLATE_CATEGORY" val="basetag"/>
  <p:tag name="KSO_WM_TEMPLATE_INDEX" val="20163647"/>
</p:tagLst>
</file>

<file path=ppt/tags/tag2.xml><?xml version="1.0" encoding="utf-8"?>
<p:tagLst xmlns:p="http://schemas.openxmlformats.org/presentationml/2006/main">
  <p:tag name="KSO_WM_TAG_VERSION" val="1.0"/>
  <p:tag name="KSO_WM_TEMPLATE_CATEGORY" val="basetag"/>
  <p:tag name="KSO_WM_TEMPLATE_INDEX" val="20163647"/>
</p:tagLst>
</file>

<file path=ppt/tags/tag3.xml><?xml version="1.0" encoding="utf-8"?>
<p:tagLst xmlns:p="http://schemas.openxmlformats.org/presentationml/2006/main">
  <p:tag name="KSO_WM_TEMPLATE_CATEGORY" val="basetag"/>
  <p:tag name="KSO_WM_TEMPLATE_INDEX" val="20163647"/>
  <p:tag name="KSO_WM_TAG_VERSION" val="1.0"/>
  <p:tag name="KSO_WM_TEMPLATE_THUMBS_INDEX" val="1、4、6、7、8、11、13、16、20、22、27、29、34"/>
  <p:tag name="KSO_WM_BEAUTIFY_FLAG" val="#wm#"/>
</p:tagLst>
</file>

<file path=ppt/tags/tag4.xml><?xml version="1.0" encoding="utf-8"?>
<p:tagLst xmlns:p="http://schemas.openxmlformats.org/presentationml/2006/main">
  <p:tag name="KSO_WM_TEMPLATE_CATEGORY" val="basetag"/>
  <p:tag name="KSO_WM_TEMPLATE_INDEX" val="20163647"/>
  <p:tag name="KSO_WM_TAG_VERSION" val="1.0"/>
  <p:tag name="KSO_WM_SLIDE_ID" val="basetag20163647_1"/>
  <p:tag name="KSO_WM_SLIDE_INDEX" val="1"/>
  <p:tag name="KSO_WM_SLIDE_ITEM_CNT" val="0"/>
  <p:tag name="KSO_WM_SLIDE_TYPE" val="title"/>
  <p:tag name="KSO_WM_TEMPLATE_THUMBS_INDEX" val="1、4、6、7、8、11、13、16、20、22、27、29、34"/>
  <p:tag name="KSO_WM_BEAUTIFY_FLAG" val="#wm#"/>
</p:tagLst>
</file>

<file path=ppt/tags/tag5.xml><?xml version="1.0" encoding="utf-8"?>
<p:tagLst xmlns:p="http://schemas.openxmlformats.org/presentationml/2006/main">
  <p:tag name="KSO_WM_TEMPLATE_CATEGORY" val="basetag"/>
  <p:tag name="KSO_WM_TEMPLATE_INDEX" val="20163647"/>
  <p:tag name="KSO_WM_TAG_VERSION" val="1.0"/>
  <p:tag name="KSO_WM_SLIDE_ID" val="basetag20163647_6"/>
  <p:tag name="KSO_WM_SLIDE_INDEX" val="6"/>
  <p:tag name="KSO_WM_SLIDE_ITEM_CNT" val="0"/>
  <p:tag name="KSO_WM_SLIDE_TYPE" val="contents"/>
  <p:tag name="KSO_WM_BEAUTIFY_FLAG" val="#wm#"/>
</p:tagLst>
</file>

<file path=ppt/tags/tag6.xml><?xml version="1.0" encoding="utf-8"?>
<p:tagLst xmlns:p="http://schemas.openxmlformats.org/presentationml/2006/main">
  <p:tag name="KSO_WM_TEMPLATE_THUMBS_INDEX" val="1、5、8、10、17、21、23、25"/>
  <p:tag name="KSO_WM_TEMPLATE_CATEGORY" val="custom"/>
  <p:tag name="KSO_WM_TEMPLATE_INDEX" val="160164"/>
  <p:tag name="KSO_WM_TAG_VERSION" val="1.0"/>
  <p:tag name="KSO_WM_SLIDE_ID" val="custom160164_1"/>
  <p:tag name="KSO_WM_SLIDE_INDEX" val="1"/>
  <p:tag name="KSO_WM_SLIDE_ITEM_CNT" val="2"/>
  <p:tag name="KSO_WM_SLIDE_LAYOUT" val="a_b"/>
  <p:tag name="KSO_WM_SLIDE_LAYOUT_CNT" val="1_1"/>
  <p:tag name="KSO_WM_SLIDE_TYPE" val="title"/>
  <p:tag name="KSO_WM_BEAUTIFY_FLAG" val="#wm#"/>
</p:tagLst>
</file>

<file path=ppt/tags/tag7.xml><?xml version="1.0" encoding="utf-8"?>
<p:tagLst xmlns:p="http://schemas.openxmlformats.org/presentationml/2006/main">
  <p:tag name="KSO_WM_TEMPLATE_THUMBS_INDEX" val="1、5、8、10、17、21、23、25"/>
  <p:tag name="KSO_WM_TEMPLATE_CATEGORY" val="custom"/>
  <p:tag name="KSO_WM_TEMPLATE_INDEX" val="160164"/>
  <p:tag name="KSO_WM_TAG_VERSION" val="1.0"/>
  <p:tag name="KSO_WM_SLIDE_ID" val="custom160164_1"/>
  <p:tag name="KSO_WM_SLIDE_INDEX" val="1"/>
  <p:tag name="KSO_WM_SLIDE_ITEM_CNT" val="2"/>
  <p:tag name="KSO_WM_SLIDE_LAYOUT" val="a_b"/>
  <p:tag name="KSO_WM_SLIDE_LAYOUT_CNT" val="1_1"/>
  <p:tag name="KSO_WM_SLIDE_TYPE" val="title"/>
  <p:tag name="KSO_WM_BEAUTIFY_FLAG" val="#wm#"/>
</p:tagLst>
</file>

<file path=ppt/theme/theme1.xml><?xml version="1.0" encoding="utf-8"?>
<a:theme xmlns:a="http://schemas.openxmlformats.org/drawingml/2006/main" name="1_Office 主题">
  <a:themeElements>
    <a:clrScheme name="自定义 109">
      <a:dk1>
        <a:sysClr val="windowText" lastClr="000000"/>
      </a:dk1>
      <a:lt1>
        <a:sysClr val="window" lastClr="FFFFFF"/>
      </a:lt1>
      <a:dk2>
        <a:srgbClr val="44546A"/>
      </a:dk2>
      <a:lt2>
        <a:srgbClr val="E7E6E6"/>
      </a:lt2>
      <a:accent1>
        <a:srgbClr val="262626"/>
      </a:accent1>
      <a:accent2>
        <a:srgbClr val="FFBF2B"/>
      </a:accent2>
      <a:accent3>
        <a:srgbClr val="A5A5A5"/>
      </a:accent3>
      <a:accent4>
        <a:srgbClr val="FFC000"/>
      </a:accent4>
      <a:accent5>
        <a:srgbClr val="4472C4"/>
      </a:accent5>
      <a:accent6>
        <a:srgbClr val="70AD47"/>
      </a:accent6>
      <a:hlink>
        <a:srgbClr val="0563C1"/>
      </a:hlink>
      <a:folHlink>
        <a:srgbClr val="954F72"/>
      </a:folHlink>
    </a:clrScheme>
    <a:fontScheme name="自定义 49">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2129</Words>
  <Application>WPS 演示</Application>
  <PresentationFormat>自定义</PresentationFormat>
  <Paragraphs>43</Paragraphs>
  <Slides>10</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10</vt:i4>
      </vt:variant>
    </vt:vector>
  </HeadingPairs>
  <TitlesOfParts>
    <vt:vector size="19" baseType="lpstr">
      <vt:lpstr>Arial</vt:lpstr>
      <vt:lpstr>宋体</vt:lpstr>
      <vt:lpstr>Wingdings</vt:lpstr>
      <vt:lpstr>黑体</vt:lpstr>
      <vt:lpstr>Calibri Light</vt:lpstr>
      <vt:lpstr>Calibri</vt:lpstr>
      <vt:lpstr>微软雅黑</vt:lpstr>
      <vt:lpstr>1_Office 主题</vt:lpstr>
      <vt:lpstr>2_Office 主题</vt:lpstr>
      <vt:lpstr>PowerPoint 演示文稿</vt:lpstr>
      <vt:lpstr>PowerPoint 演示文稿</vt:lpstr>
      <vt:lpstr>PowerPoint 演示文稿</vt:lpstr>
      <vt:lpstr>四、设立辩护制度</vt:lpstr>
      <vt:lpstr>五、设立公开审判制度</vt:lpstr>
      <vt:lpstr>一、文化内涵</vt:lpstr>
      <vt:lpstr>PowerPoint 演示文稿</vt:lpstr>
      <vt:lpstr>七、设立回避制度</vt:lpstr>
      <vt:lpstr>五四宪法的局限性</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张艳</dc:creator>
  <cp:lastModifiedBy>李东升</cp:lastModifiedBy>
  <cp:revision>15</cp:revision>
  <dcterms:created xsi:type="dcterms:W3CDTF">2017-03-12T05:16:00Z</dcterms:created>
  <dcterms:modified xsi:type="dcterms:W3CDTF">2017-04-30T15:44:57Z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