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57" r:id="rId3"/>
  </p:sldMasterIdLst>
  <p:notesMasterIdLst>
    <p:notesMasterId r:id="rId17"/>
  </p:notesMasterIdLst>
  <p:sldIdLst>
    <p:sldId id="256" r:id="rId4"/>
    <p:sldId id="257" r:id="rId5"/>
    <p:sldId id="258" r:id="rId6"/>
    <p:sldId id="260" r:id="rId7"/>
    <p:sldId id="289" r:id="rId8"/>
    <p:sldId id="262" r:id="rId9"/>
    <p:sldId id="287" r:id="rId10"/>
    <p:sldId id="288" r:id="rId11"/>
    <p:sldId id="266" r:id="rId12"/>
    <p:sldId id="291" r:id="rId13"/>
    <p:sldId id="292" r:id="rId14"/>
    <p:sldId id="293" r:id="rId15"/>
    <p:sldId id="283" r:id="rId16"/>
  </p:sldIdLst>
  <p:sldSz cx="12192000" cy="6858000"/>
  <p:notesSz cx="6858000" cy="9144000"/>
  <p:defaultTextStyle>
    <a:defPPr>
      <a:defRPr lang="zh-CN"/>
    </a:defPPr>
    <a:lvl1pPr marL="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3A1C"/>
    <a:srgbClr val="F23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浅色样式 2 - 强调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5"/>
    <p:restoredTop sz="93673"/>
  </p:normalViewPr>
  <p:slideViewPr>
    <p:cSldViewPr snapToGrid="0" snapToObjects="1">
      <p:cViewPr varScale="1">
        <p:scale>
          <a:sx n="100" d="100"/>
          <a:sy n="100" d="100"/>
        </p:scale>
        <p:origin x="33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5" d="100"/>
          <a:sy n="85" d="100"/>
        </p:scale>
        <p:origin x="2680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notesMaster" Target="notesMasters/notesMaster1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6E1E63-6347-BD4F-A808-7F54FA34CE7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1EDE8F-5748-564A-B104-45C8D6344219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fficeplus.cn/" TargetMode="Externa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任意形状 300"/>
          <p:cNvSpPr/>
          <p:nvPr userDrawn="1"/>
        </p:nvSpPr>
        <p:spPr>
          <a:xfrm>
            <a:off x="0" y="4443983"/>
            <a:ext cx="12191999" cy="1079437"/>
          </a:xfrm>
          <a:custGeom>
            <a:avLst/>
            <a:gdLst>
              <a:gd name="connsiteX0" fmla="*/ 10439343 w 10873408"/>
              <a:gd name="connsiteY0" fmla="*/ 17 h 1822005"/>
              <a:gd name="connsiteX1" fmla="*/ 10823807 w 10873408"/>
              <a:gd name="connsiteY1" fmla="*/ 160670 h 1822005"/>
              <a:gd name="connsiteX2" fmla="*/ 10873408 w 10873408"/>
              <a:gd name="connsiteY2" fmla="*/ 184273 h 1822005"/>
              <a:gd name="connsiteX3" fmla="*/ 10873408 w 10873408"/>
              <a:gd name="connsiteY3" fmla="*/ 1327582 h 1822005"/>
              <a:gd name="connsiteX4" fmla="*/ 10843181 w 10873408"/>
              <a:gd name="connsiteY4" fmla="*/ 1332070 h 1822005"/>
              <a:gd name="connsiteX5" fmla="*/ 10732453 w 10873408"/>
              <a:gd name="connsiteY5" fmla="*/ 1325792 h 1822005"/>
              <a:gd name="connsiteX6" fmla="*/ 10399944 w 10873408"/>
              <a:gd name="connsiteY6" fmla="*/ 1090264 h 1822005"/>
              <a:gd name="connsiteX7" fmla="*/ 10247544 w 10873408"/>
              <a:gd name="connsiteY7" fmla="*/ 1298083 h 1822005"/>
              <a:gd name="connsiteX8" fmla="*/ 10039726 w 10873408"/>
              <a:gd name="connsiteY8" fmla="*/ 1256519 h 1822005"/>
              <a:gd name="connsiteX9" fmla="*/ 9471690 w 10873408"/>
              <a:gd name="connsiteY9" fmla="*/ 1353501 h 1822005"/>
              <a:gd name="connsiteX10" fmla="*/ 9139181 w 10873408"/>
              <a:gd name="connsiteY10" fmla="*/ 1145683 h 1822005"/>
              <a:gd name="connsiteX11" fmla="*/ 8751253 w 10873408"/>
              <a:gd name="connsiteY11" fmla="*/ 1187246 h 1822005"/>
              <a:gd name="connsiteX12" fmla="*/ 8501872 w 10873408"/>
              <a:gd name="connsiteY12" fmla="*/ 1381210 h 1822005"/>
              <a:gd name="connsiteX13" fmla="*/ 8127799 w 10873408"/>
              <a:gd name="connsiteY13" fmla="*/ 1547464 h 1822005"/>
              <a:gd name="connsiteX14" fmla="*/ 7753726 w 10873408"/>
              <a:gd name="connsiteY14" fmla="*/ 1450483 h 1822005"/>
              <a:gd name="connsiteX15" fmla="*/ 7268817 w 10873408"/>
              <a:gd name="connsiteY15" fmla="*/ 1422773 h 1822005"/>
              <a:gd name="connsiteX16" fmla="*/ 6853181 w 10873408"/>
              <a:gd name="connsiteY16" fmla="*/ 1505901 h 1822005"/>
              <a:gd name="connsiteX17" fmla="*/ 6437544 w 10873408"/>
              <a:gd name="connsiteY17" fmla="*/ 1381210 h 1822005"/>
              <a:gd name="connsiteX18" fmla="*/ 5689399 w 10873408"/>
              <a:gd name="connsiteY18" fmla="*/ 1395064 h 1822005"/>
              <a:gd name="connsiteX19" fmla="*/ 5135217 w 10873408"/>
              <a:gd name="connsiteY19" fmla="*/ 1242664 h 1822005"/>
              <a:gd name="connsiteX20" fmla="*/ 4608744 w 10873408"/>
              <a:gd name="connsiteY20" fmla="*/ 1173392 h 1822005"/>
              <a:gd name="connsiteX21" fmla="*/ 4220817 w 10873408"/>
              <a:gd name="connsiteY21" fmla="*/ 854737 h 1822005"/>
              <a:gd name="connsiteX22" fmla="*/ 3874453 w 10873408"/>
              <a:gd name="connsiteY22" fmla="*/ 1034846 h 1822005"/>
              <a:gd name="connsiteX23" fmla="*/ 3500381 w 10873408"/>
              <a:gd name="connsiteY23" fmla="*/ 1020992 h 1822005"/>
              <a:gd name="connsiteX24" fmla="*/ 3403399 w 10873408"/>
              <a:gd name="connsiteY24" fmla="*/ 1173392 h 1822005"/>
              <a:gd name="connsiteX25" fmla="*/ 3209435 w 10873408"/>
              <a:gd name="connsiteY25" fmla="*/ 1311937 h 1822005"/>
              <a:gd name="connsiteX26" fmla="*/ 3098599 w 10873408"/>
              <a:gd name="connsiteY26" fmla="*/ 1311937 h 1822005"/>
              <a:gd name="connsiteX27" fmla="*/ 2890781 w 10873408"/>
              <a:gd name="connsiteY27" fmla="*/ 1408919 h 1822005"/>
              <a:gd name="connsiteX28" fmla="*/ 2669108 w 10873408"/>
              <a:gd name="connsiteY28" fmla="*/ 1381210 h 1822005"/>
              <a:gd name="connsiteX29" fmla="*/ 2405872 w 10873408"/>
              <a:gd name="connsiteY29" fmla="*/ 1602883 h 1822005"/>
              <a:gd name="connsiteX30" fmla="*/ 2239617 w 10873408"/>
              <a:gd name="connsiteY30" fmla="*/ 1505901 h 1822005"/>
              <a:gd name="connsiteX31" fmla="*/ 1976381 w 10873408"/>
              <a:gd name="connsiteY31" fmla="*/ 1616737 h 1822005"/>
              <a:gd name="connsiteX32" fmla="*/ 1837835 w 10873408"/>
              <a:gd name="connsiteY32" fmla="*/ 1533610 h 1822005"/>
              <a:gd name="connsiteX33" fmla="*/ 1671581 w 10873408"/>
              <a:gd name="connsiteY33" fmla="*/ 1686010 h 1822005"/>
              <a:gd name="connsiteX34" fmla="*/ 1533035 w 10873408"/>
              <a:gd name="connsiteY34" fmla="*/ 1796846 h 1822005"/>
              <a:gd name="connsiteX35" fmla="*/ 1283653 w 10873408"/>
              <a:gd name="connsiteY35" fmla="*/ 1810701 h 1822005"/>
              <a:gd name="connsiteX36" fmla="*/ 1145108 w 10873408"/>
              <a:gd name="connsiteY36" fmla="*/ 1658301 h 1822005"/>
              <a:gd name="connsiteX37" fmla="*/ 881872 w 10873408"/>
              <a:gd name="connsiteY37" fmla="*/ 1561319 h 1822005"/>
              <a:gd name="connsiteX38" fmla="*/ 493944 w 10873408"/>
              <a:gd name="connsiteY38" fmla="*/ 1367355 h 1822005"/>
              <a:gd name="connsiteX39" fmla="*/ 216853 w 10873408"/>
              <a:gd name="connsiteY39" fmla="*/ 1311937 h 1822005"/>
              <a:gd name="connsiteX40" fmla="*/ 57661 w 10873408"/>
              <a:gd name="connsiteY40" fmla="*/ 1092632 h 1822005"/>
              <a:gd name="connsiteX41" fmla="*/ 0 w 10873408"/>
              <a:gd name="connsiteY41" fmla="*/ 999795 h 1822005"/>
              <a:gd name="connsiteX42" fmla="*/ 0 w 10873408"/>
              <a:gd name="connsiteY42" fmla="*/ 123606 h 1822005"/>
              <a:gd name="connsiteX43" fmla="*/ 36623 w 10873408"/>
              <a:gd name="connsiteY43" fmla="*/ 196714 h 1822005"/>
              <a:gd name="connsiteX44" fmla="*/ 286126 w 10873408"/>
              <a:gd name="connsiteY44" fmla="*/ 619210 h 1822005"/>
              <a:gd name="connsiteX45" fmla="*/ 798744 w 10873408"/>
              <a:gd name="connsiteY45" fmla="*/ 882446 h 1822005"/>
              <a:gd name="connsiteX46" fmla="*/ 978853 w 10873408"/>
              <a:gd name="connsiteY46" fmla="*/ 1020992 h 1822005"/>
              <a:gd name="connsiteX47" fmla="*/ 1283653 w 10873408"/>
              <a:gd name="connsiteY47" fmla="*/ 896301 h 1822005"/>
              <a:gd name="connsiteX48" fmla="*/ 1907108 w 10873408"/>
              <a:gd name="connsiteY48" fmla="*/ 536083 h 1822005"/>
              <a:gd name="connsiteX49" fmla="*/ 2488999 w 10873408"/>
              <a:gd name="connsiteY49" fmla="*/ 314410 h 1822005"/>
              <a:gd name="connsiteX50" fmla="*/ 3320272 w 10873408"/>
              <a:gd name="connsiteY50" fmla="*/ 466810 h 1822005"/>
              <a:gd name="connsiteX51" fmla="*/ 3916017 w 10873408"/>
              <a:gd name="connsiteY51" fmla="*/ 619210 h 1822005"/>
              <a:gd name="connsiteX52" fmla="*/ 4137690 w 10873408"/>
              <a:gd name="connsiteY52" fmla="*/ 702337 h 1822005"/>
              <a:gd name="connsiteX53" fmla="*/ 4442490 w 10873408"/>
              <a:gd name="connsiteY53" fmla="*/ 799319 h 1822005"/>
              <a:gd name="connsiteX54" fmla="*/ 4622599 w 10873408"/>
              <a:gd name="connsiteY54" fmla="*/ 979428 h 1822005"/>
              <a:gd name="connsiteX55" fmla="*/ 4955108 w 10873408"/>
              <a:gd name="connsiteY55" fmla="*/ 1062555 h 1822005"/>
              <a:gd name="connsiteX56" fmla="*/ 5287617 w 10873408"/>
              <a:gd name="connsiteY56" fmla="*/ 896301 h 1822005"/>
              <a:gd name="connsiteX57" fmla="*/ 5675544 w 10873408"/>
              <a:gd name="connsiteY57" fmla="*/ 993283 h 1822005"/>
              <a:gd name="connsiteX58" fmla="*/ 5938781 w 10873408"/>
              <a:gd name="connsiteY58" fmla="*/ 743901 h 1822005"/>
              <a:gd name="connsiteX59" fmla="*/ 6188162 w 10873408"/>
              <a:gd name="connsiteY59" fmla="*/ 702337 h 1822005"/>
              <a:gd name="connsiteX60" fmla="*/ 6645362 w 10873408"/>
              <a:gd name="connsiteY60" fmla="*/ 342119 h 1822005"/>
              <a:gd name="connsiteX61" fmla="*/ 6950162 w 10873408"/>
              <a:gd name="connsiteY61" fmla="*/ 605355 h 1822005"/>
              <a:gd name="connsiteX62" fmla="*/ 7227253 w 10873408"/>
              <a:gd name="connsiteY62" fmla="*/ 799319 h 1822005"/>
              <a:gd name="connsiteX63" fmla="*/ 7532053 w 10873408"/>
              <a:gd name="connsiteY63" fmla="*/ 1104119 h 1822005"/>
              <a:gd name="connsiteX64" fmla="*/ 8030817 w 10873408"/>
              <a:gd name="connsiteY64" fmla="*/ 882446 h 1822005"/>
              <a:gd name="connsiteX65" fmla="*/ 8557290 w 10873408"/>
              <a:gd name="connsiteY65" fmla="*/ 910155 h 1822005"/>
              <a:gd name="connsiteX66" fmla="*/ 8834381 w 10873408"/>
              <a:gd name="connsiteY66" fmla="*/ 1034846 h 1822005"/>
              <a:gd name="connsiteX67" fmla="*/ 9319290 w 10873408"/>
              <a:gd name="connsiteY67" fmla="*/ 577646 h 1822005"/>
              <a:gd name="connsiteX68" fmla="*/ 9804199 w 10873408"/>
              <a:gd name="connsiteY68" fmla="*/ 494519 h 1822005"/>
              <a:gd name="connsiteX69" fmla="*/ 10372235 w 10873408"/>
              <a:gd name="connsiteY69" fmla="*/ 9610 h 1822005"/>
              <a:gd name="connsiteX70" fmla="*/ 10439343 w 10873408"/>
              <a:gd name="connsiteY70" fmla="*/ 17 h 1822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10873408" h="1822005">
                <a:moveTo>
                  <a:pt x="10439343" y="17"/>
                </a:moveTo>
                <a:cubicBezTo>
                  <a:pt x="10572693" y="-1471"/>
                  <a:pt x="10700848" y="95917"/>
                  <a:pt x="10823807" y="160670"/>
                </a:cubicBezTo>
                <a:lnTo>
                  <a:pt x="10873408" y="184273"/>
                </a:lnTo>
                <a:lnTo>
                  <a:pt x="10873408" y="1327582"/>
                </a:lnTo>
                <a:lnTo>
                  <a:pt x="10843181" y="1332070"/>
                </a:lnTo>
                <a:cubicBezTo>
                  <a:pt x="10803169" y="1335606"/>
                  <a:pt x="10765357" y="1335029"/>
                  <a:pt x="10732453" y="1325792"/>
                </a:cubicBezTo>
                <a:cubicBezTo>
                  <a:pt x="10600835" y="1288847"/>
                  <a:pt x="10480762" y="1094882"/>
                  <a:pt x="10399944" y="1090264"/>
                </a:cubicBezTo>
                <a:cubicBezTo>
                  <a:pt x="10319126" y="1085646"/>
                  <a:pt x="10307580" y="1270374"/>
                  <a:pt x="10247544" y="1298083"/>
                </a:cubicBezTo>
                <a:cubicBezTo>
                  <a:pt x="10187508" y="1325792"/>
                  <a:pt x="10169035" y="1247283"/>
                  <a:pt x="10039726" y="1256519"/>
                </a:cubicBezTo>
                <a:cubicBezTo>
                  <a:pt x="9910417" y="1265755"/>
                  <a:pt x="9621781" y="1371974"/>
                  <a:pt x="9471690" y="1353501"/>
                </a:cubicBezTo>
                <a:cubicBezTo>
                  <a:pt x="9321599" y="1335028"/>
                  <a:pt x="9259254" y="1173392"/>
                  <a:pt x="9139181" y="1145683"/>
                </a:cubicBezTo>
                <a:cubicBezTo>
                  <a:pt x="9019108" y="1117974"/>
                  <a:pt x="8857471" y="1147992"/>
                  <a:pt x="8751253" y="1187246"/>
                </a:cubicBezTo>
                <a:cubicBezTo>
                  <a:pt x="8645035" y="1226500"/>
                  <a:pt x="8605781" y="1321174"/>
                  <a:pt x="8501872" y="1381210"/>
                </a:cubicBezTo>
                <a:cubicBezTo>
                  <a:pt x="8397963" y="1441246"/>
                  <a:pt x="8252490" y="1535919"/>
                  <a:pt x="8127799" y="1547464"/>
                </a:cubicBezTo>
                <a:cubicBezTo>
                  <a:pt x="8003108" y="1559009"/>
                  <a:pt x="7896890" y="1471265"/>
                  <a:pt x="7753726" y="1450483"/>
                </a:cubicBezTo>
                <a:cubicBezTo>
                  <a:pt x="7610562" y="1429701"/>
                  <a:pt x="7418908" y="1413537"/>
                  <a:pt x="7268817" y="1422773"/>
                </a:cubicBezTo>
                <a:cubicBezTo>
                  <a:pt x="7118726" y="1432009"/>
                  <a:pt x="6991727" y="1512828"/>
                  <a:pt x="6853181" y="1505901"/>
                </a:cubicBezTo>
                <a:cubicBezTo>
                  <a:pt x="6714636" y="1498974"/>
                  <a:pt x="6631508" y="1399683"/>
                  <a:pt x="6437544" y="1381210"/>
                </a:cubicBezTo>
                <a:cubicBezTo>
                  <a:pt x="6243580" y="1362737"/>
                  <a:pt x="5906453" y="1418155"/>
                  <a:pt x="5689399" y="1395064"/>
                </a:cubicBezTo>
                <a:cubicBezTo>
                  <a:pt x="5472345" y="1371973"/>
                  <a:pt x="5315326" y="1279609"/>
                  <a:pt x="5135217" y="1242664"/>
                </a:cubicBezTo>
                <a:cubicBezTo>
                  <a:pt x="4955108" y="1205719"/>
                  <a:pt x="4761144" y="1238047"/>
                  <a:pt x="4608744" y="1173392"/>
                </a:cubicBezTo>
                <a:cubicBezTo>
                  <a:pt x="4456344" y="1108737"/>
                  <a:pt x="4343199" y="877828"/>
                  <a:pt x="4220817" y="854737"/>
                </a:cubicBezTo>
                <a:cubicBezTo>
                  <a:pt x="4098435" y="831646"/>
                  <a:pt x="3994526" y="1007137"/>
                  <a:pt x="3874453" y="1034846"/>
                </a:cubicBezTo>
                <a:cubicBezTo>
                  <a:pt x="3754380" y="1062555"/>
                  <a:pt x="3578890" y="997901"/>
                  <a:pt x="3500381" y="1020992"/>
                </a:cubicBezTo>
                <a:cubicBezTo>
                  <a:pt x="3421872" y="1044083"/>
                  <a:pt x="3451890" y="1124901"/>
                  <a:pt x="3403399" y="1173392"/>
                </a:cubicBezTo>
                <a:cubicBezTo>
                  <a:pt x="3354908" y="1221883"/>
                  <a:pt x="3260235" y="1288846"/>
                  <a:pt x="3209435" y="1311937"/>
                </a:cubicBezTo>
                <a:cubicBezTo>
                  <a:pt x="3158635" y="1335028"/>
                  <a:pt x="3151708" y="1295773"/>
                  <a:pt x="3098599" y="1311937"/>
                </a:cubicBezTo>
                <a:cubicBezTo>
                  <a:pt x="3045490" y="1328101"/>
                  <a:pt x="2962363" y="1397373"/>
                  <a:pt x="2890781" y="1408919"/>
                </a:cubicBezTo>
                <a:cubicBezTo>
                  <a:pt x="2819199" y="1420465"/>
                  <a:pt x="2749926" y="1348883"/>
                  <a:pt x="2669108" y="1381210"/>
                </a:cubicBezTo>
                <a:cubicBezTo>
                  <a:pt x="2588290" y="1413537"/>
                  <a:pt x="2477454" y="1582101"/>
                  <a:pt x="2405872" y="1602883"/>
                </a:cubicBezTo>
                <a:cubicBezTo>
                  <a:pt x="2334290" y="1623665"/>
                  <a:pt x="2311199" y="1503592"/>
                  <a:pt x="2239617" y="1505901"/>
                </a:cubicBezTo>
                <a:cubicBezTo>
                  <a:pt x="2168035" y="1508210"/>
                  <a:pt x="2043345" y="1612119"/>
                  <a:pt x="1976381" y="1616737"/>
                </a:cubicBezTo>
                <a:cubicBezTo>
                  <a:pt x="1909417" y="1621355"/>
                  <a:pt x="1888635" y="1522064"/>
                  <a:pt x="1837835" y="1533610"/>
                </a:cubicBezTo>
                <a:cubicBezTo>
                  <a:pt x="1787035" y="1545156"/>
                  <a:pt x="1722381" y="1642137"/>
                  <a:pt x="1671581" y="1686010"/>
                </a:cubicBezTo>
                <a:cubicBezTo>
                  <a:pt x="1620781" y="1729883"/>
                  <a:pt x="1597690" y="1776064"/>
                  <a:pt x="1533035" y="1796846"/>
                </a:cubicBezTo>
                <a:cubicBezTo>
                  <a:pt x="1468380" y="1817628"/>
                  <a:pt x="1348307" y="1833792"/>
                  <a:pt x="1283653" y="1810701"/>
                </a:cubicBezTo>
                <a:cubicBezTo>
                  <a:pt x="1218999" y="1787610"/>
                  <a:pt x="1212072" y="1699865"/>
                  <a:pt x="1145108" y="1658301"/>
                </a:cubicBezTo>
                <a:cubicBezTo>
                  <a:pt x="1078145" y="1616737"/>
                  <a:pt x="990399" y="1609810"/>
                  <a:pt x="881872" y="1561319"/>
                </a:cubicBezTo>
                <a:cubicBezTo>
                  <a:pt x="773345" y="1512828"/>
                  <a:pt x="604780" y="1408919"/>
                  <a:pt x="493944" y="1367355"/>
                </a:cubicBezTo>
                <a:cubicBezTo>
                  <a:pt x="383108" y="1325791"/>
                  <a:pt x="329998" y="1415846"/>
                  <a:pt x="216853" y="1311937"/>
                </a:cubicBezTo>
                <a:cubicBezTo>
                  <a:pt x="174424" y="1272971"/>
                  <a:pt x="116733" y="1186597"/>
                  <a:pt x="57661" y="1092632"/>
                </a:cubicBezTo>
                <a:lnTo>
                  <a:pt x="0" y="999795"/>
                </a:lnTo>
                <a:lnTo>
                  <a:pt x="0" y="123606"/>
                </a:lnTo>
                <a:lnTo>
                  <a:pt x="36623" y="196714"/>
                </a:lnTo>
                <a:cubicBezTo>
                  <a:pt x="126366" y="381626"/>
                  <a:pt x="215988" y="591501"/>
                  <a:pt x="286126" y="619210"/>
                </a:cubicBezTo>
                <a:cubicBezTo>
                  <a:pt x="473162" y="693101"/>
                  <a:pt x="683290" y="815482"/>
                  <a:pt x="798744" y="882446"/>
                </a:cubicBezTo>
                <a:cubicBezTo>
                  <a:pt x="914198" y="949410"/>
                  <a:pt x="898035" y="1018683"/>
                  <a:pt x="978853" y="1020992"/>
                </a:cubicBezTo>
                <a:cubicBezTo>
                  <a:pt x="1059671" y="1023301"/>
                  <a:pt x="1128944" y="977119"/>
                  <a:pt x="1283653" y="896301"/>
                </a:cubicBezTo>
                <a:cubicBezTo>
                  <a:pt x="1438362" y="815483"/>
                  <a:pt x="1706217" y="633065"/>
                  <a:pt x="1907108" y="536083"/>
                </a:cubicBezTo>
                <a:cubicBezTo>
                  <a:pt x="2107999" y="439101"/>
                  <a:pt x="2253472" y="325956"/>
                  <a:pt x="2488999" y="314410"/>
                </a:cubicBezTo>
                <a:cubicBezTo>
                  <a:pt x="2724526" y="302864"/>
                  <a:pt x="3082436" y="416010"/>
                  <a:pt x="3320272" y="466810"/>
                </a:cubicBezTo>
                <a:cubicBezTo>
                  <a:pt x="3558108" y="517610"/>
                  <a:pt x="3779781" y="579956"/>
                  <a:pt x="3916017" y="619210"/>
                </a:cubicBezTo>
                <a:cubicBezTo>
                  <a:pt x="4052253" y="658464"/>
                  <a:pt x="4049945" y="672319"/>
                  <a:pt x="4137690" y="702337"/>
                </a:cubicBezTo>
                <a:cubicBezTo>
                  <a:pt x="4225435" y="732355"/>
                  <a:pt x="4361672" y="753137"/>
                  <a:pt x="4442490" y="799319"/>
                </a:cubicBezTo>
                <a:cubicBezTo>
                  <a:pt x="4523308" y="845501"/>
                  <a:pt x="4537163" y="935555"/>
                  <a:pt x="4622599" y="979428"/>
                </a:cubicBezTo>
                <a:cubicBezTo>
                  <a:pt x="4708035" y="1023301"/>
                  <a:pt x="4844272" y="1076409"/>
                  <a:pt x="4955108" y="1062555"/>
                </a:cubicBezTo>
                <a:cubicBezTo>
                  <a:pt x="5065944" y="1048701"/>
                  <a:pt x="5167544" y="907846"/>
                  <a:pt x="5287617" y="896301"/>
                </a:cubicBezTo>
                <a:cubicBezTo>
                  <a:pt x="5407690" y="884756"/>
                  <a:pt x="5567017" y="1018683"/>
                  <a:pt x="5675544" y="993283"/>
                </a:cubicBezTo>
                <a:cubicBezTo>
                  <a:pt x="5784071" y="967883"/>
                  <a:pt x="5853345" y="792392"/>
                  <a:pt x="5938781" y="743901"/>
                </a:cubicBezTo>
                <a:cubicBezTo>
                  <a:pt x="6024217" y="695410"/>
                  <a:pt x="6070399" y="769301"/>
                  <a:pt x="6188162" y="702337"/>
                </a:cubicBezTo>
                <a:cubicBezTo>
                  <a:pt x="6305926" y="635373"/>
                  <a:pt x="6518362" y="358283"/>
                  <a:pt x="6645362" y="342119"/>
                </a:cubicBezTo>
                <a:cubicBezTo>
                  <a:pt x="6772362" y="325955"/>
                  <a:pt x="6853180" y="529155"/>
                  <a:pt x="6950162" y="605355"/>
                </a:cubicBezTo>
                <a:cubicBezTo>
                  <a:pt x="7047144" y="681555"/>
                  <a:pt x="7130271" y="716192"/>
                  <a:pt x="7227253" y="799319"/>
                </a:cubicBezTo>
                <a:cubicBezTo>
                  <a:pt x="7324235" y="882446"/>
                  <a:pt x="7398126" y="1090264"/>
                  <a:pt x="7532053" y="1104119"/>
                </a:cubicBezTo>
                <a:cubicBezTo>
                  <a:pt x="7665980" y="1117974"/>
                  <a:pt x="7859944" y="914773"/>
                  <a:pt x="8030817" y="882446"/>
                </a:cubicBezTo>
                <a:cubicBezTo>
                  <a:pt x="8201690" y="850119"/>
                  <a:pt x="8423363" y="884755"/>
                  <a:pt x="8557290" y="910155"/>
                </a:cubicBezTo>
                <a:cubicBezTo>
                  <a:pt x="8691217" y="935555"/>
                  <a:pt x="8707381" y="1090264"/>
                  <a:pt x="8834381" y="1034846"/>
                </a:cubicBezTo>
                <a:cubicBezTo>
                  <a:pt x="8961381" y="979428"/>
                  <a:pt x="9157654" y="667700"/>
                  <a:pt x="9319290" y="577646"/>
                </a:cubicBezTo>
                <a:cubicBezTo>
                  <a:pt x="9480926" y="487592"/>
                  <a:pt x="9628708" y="589192"/>
                  <a:pt x="9804199" y="494519"/>
                </a:cubicBezTo>
                <a:cubicBezTo>
                  <a:pt x="9979690" y="399846"/>
                  <a:pt x="10192126" y="60410"/>
                  <a:pt x="10372235" y="9610"/>
                </a:cubicBezTo>
                <a:cubicBezTo>
                  <a:pt x="10394749" y="3260"/>
                  <a:pt x="10417118" y="266"/>
                  <a:pt x="10439343" y="17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kumimoji="1" lang="zh-CN" altLang="en-US"/>
          </a:p>
        </p:txBody>
      </p:sp>
      <p:sp>
        <p:nvSpPr>
          <p:cNvPr id="296" name="任意形状 295"/>
          <p:cNvSpPr/>
          <p:nvPr userDrawn="1"/>
        </p:nvSpPr>
        <p:spPr>
          <a:xfrm>
            <a:off x="1" y="5278690"/>
            <a:ext cx="5743205" cy="788846"/>
          </a:xfrm>
          <a:custGeom>
            <a:avLst/>
            <a:gdLst>
              <a:gd name="connsiteX0" fmla="*/ 4276235 w 5122065"/>
              <a:gd name="connsiteY0" fmla="*/ 0 h 1331509"/>
              <a:gd name="connsiteX1" fmla="*/ 4622599 w 5122065"/>
              <a:gd name="connsiteY1" fmla="*/ 263236 h 1331509"/>
              <a:gd name="connsiteX2" fmla="*/ 4959438 w 5122065"/>
              <a:gd name="connsiteY2" fmla="*/ 365414 h 1331509"/>
              <a:gd name="connsiteX3" fmla="*/ 5122065 w 5122065"/>
              <a:gd name="connsiteY3" fmla="*/ 413482 h 1331509"/>
              <a:gd name="connsiteX4" fmla="*/ 5089500 w 5122065"/>
              <a:gd name="connsiteY4" fmla="*/ 440694 h 1331509"/>
              <a:gd name="connsiteX5" fmla="*/ 4844272 w 5122065"/>
              <a:gd name="connsiteY5" fmla="*/ 665018 h 1331509"/>
              <a:gd name="connsiteX6" fmla="*/ 4345508 w 5122065"/>
              <a:gd name="connsiteY6" fmla="*/ 886691 h 1331509"/>
              <a:gd name="connsiteX7" fmla="*/ 4151544 w 5122065"/>
              <a:gd name="connsiteY7" fmla="*/ 1080654 h 1331509"/>
              <a:gd name="connsiteX8" fmla="*/ 3971435 w 5122065"/>
              <a:gd name="connsiteY8" fmla="*/ 1080654 h 1331509"/>
              <a:gd name="connsiteX9" fmla="*/ 3486526 w 5122065"/>
              <a:gd name="connsiteY9" fmla="*/ 1108364 h 1331509"/>
              <a:gd name="connsiteX10" fmla="*/ 3223290 w 5122065"/>
              <a:gd name="connsiteY10" fmla="*/ 1108364 h 1331509"/>
              <a:gd name="connsiteX11" fmla="*/ 2530562 w 5122065"/>
              <a:gd name="connsiteY11" fmla="*/ 1149927 h 1331509"/>
              <a:gd name="connsiteX12" fmla="*/ 2142635 w 5122065"/>
              <a:gd name="connsiteY12" fmla="*/ 997527 h 1331509"/>
              <a:gd name="connsiteX13" fmla="*/ 2017944 w 5122065"/>
              <a:gd name="connsiteY13" fmla="*/ 1039091 h 1331509"/>
              <a:gd name="connsiteX14" fmla="*/ 1726999 w 5122065"/>
              <a:gd name="connsiteY14" fmla="*/ 928254 h 1331509"/>
              <a:gd name="connsiteX15" fmla="*/ 1131253 w 5122065"/>
              <a:gd name="connsiteY15" fmla="*/ 969818 h 1331509"/>
              <a:gd name="connsiteX16" fmla="*/ 895726 w 5122065"/>
              <a:gd name="connsiteY16" fmla="*/ 1108364 h 1331509"/>
              <a:gd name="connsiteX17" fmla="*/ 535508 w 5122065"/>
              <a:gd name="connsiteY17" fmla="*/ 1191491 h 1331509"/>
              <a:gd name="connsiteX18" fmla="*/ 189144 w 5122065"/>
              <a:gd name="connsiteY18" fmla="*/ 1330036 h 1331509"/>
              <a:gd name="connsiteX19" fmla="*/ 38476 w 5122065"/>
              <a:gd name="connsiteY19" fmla="*/ 1267149 h 1331509"/>
              <a:gd name="connsiteX20" fmla="*/ 0 w 5122065"/>
              <a:gd name="connsiteY20" fmla="*/ 1238995 h 1331509"/>
              <a:gd name="connsiteX21" fmla="*/ 0 w 5122065"/>
              <a:gd name="connsiteY21" fmla="*/ 121717 h 1331509"/>
              <a:gd name="connsiteX22" fmla="*/ 19548 w 5122065"/>
              <a:gd name="connsiteY22" fmla="*/ 121309 h 1331509"/>
              <a:gd name="connsiteX23" fmla="*/ 466235 w 5122065"/>
              <a:gd name="connsiteY23" fmla="*/ 193964 h 1331509"/>
              <a:gd name="connsiteX24" fmla="*/ 729472 w 5122065"/>
              <a:gd name="connsiteY24" fmla="*/ 512618 h 1331509"/>
              <a:gd name="connsiteX25" fmla="*/ 923435 w 5122065"/>
              <a:gd name="connsiteY25" fmla="*/ 484909 h 1331509"/>
              <a:gd name="connsiteX26" fmla="*/ 1477617 w 5122065"/>
              <a:gd name="connsiteY26" fmla="*/ 678873 h 1331509"/>
              <a:gd name="connsiteX27" fmla="*/ 2419726 w 5122065"/>
              <a:gd name="connsiteY27" fmla="*/ 512618 h 1331509"/>
              <a:gd name="connsiteX28" fmla="*/ 3389544 w 5122065"/>
              <a:gd name="connsiteY28" fmla="*/ 290945 h 1331509"/>
              <a:gd name="connsiteX29" fmla="*/ 3514235 w 5122065"/>
              <a:gd name="connsiteY29" fmla="*/ 415636 h 1331509"/>
              <a:gd name="connsiteX30" fmla="*/ 3929872 w 5122065"/>
              <a:gd name="connsiteY30" fmla="*/ 263236 h 1331509"/>
              <a:gd name="connsiteX31" fmla="*/ 4276235 w 5122065"/>
              <a:gd name="connsiteY31" fmla="*/ 0 h 1331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5122065" h="1331509">
                <a:moveTo>
                  <a:pt x="4276235" y="0"/>
                </a:moveTo>
                <a:cubicBezTo>
                  <a:pt x="4391689" y="0"/>
                  <a:pt x="4449417" y="180109"/>
                  <a:pt x="4622599" y="263236"/>
                </a:cubicBezTo>
                <a:cubicBezTo>
                  <a:pt x="4709190" y="304800"/>
                  <a:pt x="4832726" y="332509"/>
                  <a:pt x="4959438" y="365414"/>
                </a:cubicBezTo>
                <a:lnTo>
                  <a:pt x="5122065" y="413482"/>
                </a:lnTo>
                <a:lnTo>
                  <a:pt x="5089500" y="440694"/>
                </a:lnTo>
                <a:cubicBezTo>
                  <a:pt x="5010238" y="513665"/>
                  <a:pt x="4938079" y="608734"/>
                  <a:pt x="4844272" y="665018"/>
                </a:cubicBezTo>
                <a:cubicBezTo>
                  <a:pt x="4694181" y="755072"/>
                  <a:pt x="4460963" y="817418"/>
                  <a:pt x="4345508" y="886691"/>
                </a:cubicBezTo>
                <a:cubicBezTo>
                  <a:pt x="4230053" y="955964"/>
                  <a:pt x="4213889" y="1048327"/>
                  <a:pt x="4151544" y="1080654"/>
                </a:cubicBezTo>
                <a:cubicBezTo>
                  <a:pt x="4089199" y="1112981"/>
                  <a:pt x="4082271" y="1076036"/>
                  <a:pt x="3971435" y="1080654"/>
                </a:cubicBezTo>
                <a:cubicBezTo>
                  <a:pt x="3860599" y="1085272"/>
                  <a:pt x="3611217" y="1103746"/>
                  <a:pt x="3486526" y="1108364"/>
                </a:cubicBezTo>
                <a:cubicBezTo>
                  <a:pt x="3361835" y="1112982"/>
                  <a:pt x="3382617" y="1101437"/>
                  <a:pt x="3223290" y="1108364"/>
                </a:cubicBezTo>
                <a:cubicBezTo>
                  <a:pt x="3063963" y="1115291"/>
                  <a:pt x="2710671" y="1168400"/>
                  <a:pt x="2530562" y="1149927"/>
                </a:cubicBezTo>
                <a:cubicBezTo>
                  <a:pt x="2350453" y="1131454"/>
                  <a:pt x="2228071" y="1016000"/>
                  <a:pt x="2142635" y="997527"/>
                </a:cubicBezTo>
                <a:cubicBezTo>
                  <a:pt x="2057199" y="979054"/>
                  <a:pt x="2087217" y="1050636"/>
                  <a:pt x="2017944" y="1039091"/>
                </a:cubicBezTo>
                <a:cubicBezTo>
                  <a:pt x="1948671" y="1027546"/>
                  <a:pt x="1874781" y="939800"/>
                  <a:pt x="1726999" y="928254"/>
                </a:cubicBezTo>
                <a:cubicBezTo>
                  <a:pt x="1579217" y="916708"/>
                  <a:pt x="1269798" y="939800"/>
                  <a:pt x="1131253" y="969818"/>
                </a:cubicBezTo>
                <a:cubicBezTo>
                  <a:pt x="992708" y="999836"/>
                  <a:pt x="995017" y="1071419"/>
                  <a:pt x="895726" y="1108364"/>
                </a:cubicBezTo>
                <a:cubicBezTo>
                  <a:pt x="796435" y="1145309"/>
                  <a:pt x="653272" y="1154546"/>
                  <a:pt x="535508" y="1191491"/>
                </a:cubicBezTo>
                <a:cubicBezTo>
                  <a:pt x="417744" y="1228436"/>
                  <a:pt x="350780" y="1295400"/>
                  <a:pt x="189144" y="1330036"/>
                </a:cubicBezTo>
                <a:cubicBezTo>
                  <a:pt x="148735" y="1338695"/>
                  <a:pt x="96203" y="1308100"/>
                  <a:pt x="38476" y="1267149"/>
                </a:cubicBezTo>
                <a:lnTo>
                  <a:pt x="0" y="1238995"/>
                </a:lnTo>
                <a:lnTo>
                  <a:pt x="0" y="121717"/>
                </a:lnTo>
                <a:lnTo>
                  <a:pt x="19548" y="121309"/>
                </a:lnTo>
                <a:cubicBezTo>
                  <a:pt x="177238" y="124331"/>
                  <a:pt x="369542" y="156442"/>
                  <a:pt x="466235" y="193964"/>
                </a:cubicBezTo>
                <a:cubicBezTo>
                  <a:pt x="620944" y="254000"/>
                  <a:pt x="653272" y="464127"/>
                  <a:pt x="729472" y="512618"/>
                </a:cubicBezTo>
                <a:cubicBezTo>
                  <a:pt x="805672" y="561109"/>
                  <a:pt x="798744" y="457200"/>
                  <a:pt x="923435" y="484909"/>
                </a:cubicBezTo>
                <a:cubicBezTo>
                  <a:pt x="1048126" y="512618"/>
                  <a:pt x="1228235" y="674255"/>
                  <a:pt x="1477617" y="678873"/>
                </a:cubicBezTo>
                <a:cubicBezTo>
                  <a:pt x="1726999" y="683491"/>
                  <a:pt x="2101072" y="577273"/>
                  <a:pt x="2419726" y="512618"/>
                </a:cubicBezTo>
                <a:cubicBezTo>
                  <a:pt x="2738380" y="447963"/>
                  <a:pt x="3207126" y="307109"/>
                  <a:pt x="3389544" y="290945"/>
                </a:cubicBezTo>
                <a:cubicBezTo>
                  <a:pt x="3571962" y="274781"/>
                  <a:pt x="3424180" y="420254"/>
                  <a:pt x="3514235" y="415636"/>
                </a:cubicBezTo>
                <a:cubicBezTo>
                  <a:pt x="3604290" y="411018"/>
                  <a:pt x="3802872" y="332509"/>
                  <a:pt x="3929872" y="263236"/>
                </a:cubicBezTo>
                <a:cubicBezTo>
                  <a:pt x="4056872" y="193963"/>
                  <a:pt x="4160781" y="0"/>
                  <a:pt x="4276235" y="0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kumimoji="1" lang="zh-CN" altLang="en-US"/>
          </a:p>
        </p:txBody>
      </p:sp>
      <p:sp>
        <p:nvSpPr>
          <p:cNvPr id="294" name="任意形状 293"/>
          <p:cNvSpPr/>
          <p:nvPr userDrawn="1"/>
        </p:nvSpPr>
        <p:spPr>
          <a:xfrm>
            <a:off x="5743205" y="5477571"/>
            <a:ext cx="3959039" cy="712575"/>
          </a:xfrm>
          <a:custGeom>
            <a:avLst/>
            <a:gdLst>
              <a:gd name="connsiteX0" fmla="*/ 239912 w 3530860"/>
              <a:gd name="connsiteY0" fmla="*/ 926 h 1202770"/>
              <a:gd name="connsiteX1" fmla="*/ 664316 w 3530860"/>
              <a:gd name="connsiteY1" fmla="*/ 93794 h 1202770"/>
              <a:gd name="connsiteX2" fmla="*/ 1606425 w 3530860"/>
              <a:gd name="connsiteY2" fmla="*/ 273903 h 1202770"/>
              <a:gd name="connsiteX3" fmla="*/ 2700934 w 3530860"/>
              <a:gd name="connsiteY3" fmla="*/ 412448 h 1202770"/>
              <a:gd name="connsiteX4" fmla="*/ 2784061 w 3530860"/>
              <a:gd name="connsiteY4" fmla="*/ 592557 h 1202770"/>
              <a:gd name="connsiteX5" fmla="*/ 3324388 w 3530860"/>
              <a:gd name="connsiteY5" fmla="*/ 564848 h 1202770"/>
              <a:gd name="connsiteX6" fmla="*/ 3483716 w 3530860"/>
              <a:gd name="connsiteY6" fmla="*/ 663562 h 1202770"/>
              <a:gd name="connsiteX7" fmla="*/ 3530860 w 3530860"/>
              <a:gd name="connsiteY7" fmla="*/ 705992 h 1202770"/>
              <a:gd name="connsiteX8" fmla="*/ 3474191 w 3530860"/>
              <a:gd name="connsiteY8" fmla="*/ 745823 h 1202770"/>
              <a:gd name="connsiteX9" fmla="*/ 3227407 w 3530860"/>
              <a:gd name="connsiteY9" fmla="*/ 897357 h 1202770"/>
              <a:gd name="connsiteX10" fmla="*/ 2700934 w 3530860"/>
              <a:gd name="connsiteY10" fmla="*/ 1008194 h 1202770"/>
              <a:gd name="connsiteX11" fmla="*/ 2174461 w 3530860"/>
              <a:gd name="connsiteY11" fmla="*/ 1202157 h 1202770"/>
              <a:gd name="connsiteX12" fmla="*/ 1537152 w 3530860"/>
              <a:gd name="connsiteY12" fmla="*/ 938921 h 1202770"/>
              <a:gd name="connsiteX13" fmla="*/ 692025 w 3530860"/>
              <a:gd name="connsiteY13" fmla="*/ 675685 h 1202770"/>
              <a:gd name="connsiteX14" fmla="*/ 193261 w 3530860"/>
              <a:gd name="connsiteY14" fmla="*/ 163067 h 1202770"/>
              <a:gd name="connsiteX15" fmla="*/ 25599 w 3530860"/>
              <a:gd name="connsiteY15" fmla="*/ 85351 h 1202770"/>
              <a:gd name="connsiteX16" fmla="*/ 0 w 3530860"/>
              <a:gd name="connsiteY16" fmla="*/ 77785 h 1202770"/>
              <a:gd name="connsiteX17" fmla="*/ 16074 w 3530860"/>
              <a:gd name="connsiteY17" fmla="*/ 64353 h 1202770"/>
              <a:gd name="connsiteX18" fmla="*/ 123988 w 3530860"/>
              <a:gd name="connsiteY18" fmla="*/ 10667 h 1202770"/>
              <a:gd name="connsiteX19" fmla="*/ 239912 w 3530860"/>
              <a:gd name="connsiteY19" fmla="*/ 926 h 1202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530860" h="1202770">
                <a:moveTo>
                  <a:pt x="239912" y="926"/>
                </a:moveTo>
                <a:cubicBezTo>
                  <a:pt x="356052" y="8502"/>
                  <a:pt x="479011" y="60889"/>
                  <a:pt x="664316" y="93794"/>
                </a:cubicBezTo>
                <a:cubicBezTo>
                  <a:pt x="911389" y="137667"/>
                  <a:pt x="1266989" y="220794"/>
                  <a:pt x="1606425" y="273903"/>
                </a:cubicBezTo>
                <a:cubicBezTo>
                  <a:pt x="1945861" y="327012"/>
                  <a:pt x="2504661" y="359339"/>
                  <a:pt x="2700934" y="412448"/>
                </a:cubicBezTo>
                <a:cubicBezTo>
                  <a:pt x="2897207" y="465557"/>
                  <a:pt x="2680152" y="567157"/>
                  <a:pt x="2784061" y="592557"/>
                </a:cubicBezTo>
                <a:cubicBezTo>
                  <a:pt x="2887970" y="617957"/>
                  <a:pt x="3181224" y="534830"/>
                  <a:pt x="3324388" y="564848"/>
                </a:cubicBezTo>
                <a:cubicBezTo>
                  <a:pt x="3395970" y="579857"/>
                  <a:pt x="3439843" y="620844"/>
                  <a:pt x="3483716" y="663562"/>
                </a:cubicBezTo>
                <a:lnTo>
                  <a:pt x="3530860" y="705992"/>
                </a:lnTo>
                <a:lnTo>
                  <a:pt x="3474191" y="745823"/>
                </a:lnTo>
                <a:cubicBezTo>
                  <a:pt x="3394238" y="803839"/>
                  <a:pt x="3310534" y="863875"/>
                  <a:pt x="3227407" y="897357"/>
                </a:cubicBezTo>
                <a:cubicBezTo>
                  <a:pt x="3061153" y="964321"/>
                  <a:pt x="2876425" y="957394"/>
                  <a:pt x="2700934" y="1008194"/>
                </a:cubicBezTo>
                <a:cubicBezTo>
                  <a:pt x="2525443" y="1058994"/>
                  <a:pt x="2368425" y="1213702"/>
                  <a:pt x="2174461" y="1202157"/>
                </a:cubicBezTo>
                <a:cubicBezTo>
                  <a:pt x="1980497" y="1190612"/>
                  <a:pt x="1784225" y="1026666"/>
                  <a:pt x="1537152" y="938921"/>
                </a:cubicBezTo>
                <a:cubicBezTo>
                  <a:pt x="1290079" y="851176"/>
                  <a:pt x="916007" y="804994"/>
                  <a:pt x="692025" y="675685"/>
                </a:cubicBezTo>
                <a:cubicBezTo>
                  <a:pt x="468043" y="546376"/>
                  <a:pt x="391843" y="287758"/>
                  <a:pt x="193261" y="163067"/>
                </a:cubicBezTo>
                <a:cubicBezTo>
                  <a:pt x="143616" y="131894"/>
                  <a:pt x="86321" y="106783"/>
                  <a:pt x="25599" y="85351"/>
                </a:cubicBezTo>
                <a:lnTo>
                  <a:pt x="0" y="77785"/>
                </a:lnTo>
                <a:lnTo>
                  <a:pt x="16074" y="64353"/>
                </a:lnTo>
                <a:cubicBezTo>
                  <a:pt x="49376" y="39675"/>
                  <a:pt x="84734" y="20481"/>
                  <a:pt x="123988" y="10667"/>
                </a:cubicBezTo>
                <a:cubicBezTo>
                  <a:pt x="163243" y="854"/>
                  <a:pt x="201198" y="-1600"/>
                  <a:pt x="239912" y="926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kumimoji="1" lang="zh-CN" altLang="en-US"/>
          </a:p>
        </p:txBody>
      </p:sp>
      <p:sp>
        <p:nvSpPr>
          <p:cNvPr id="293" name="任意形状 292"/>
          <p:cNvSpPr/>
          <p:nvPr userDrawn="1"/>
        </p:nvSpPr>
        <p:spPr>
          <a:xfrm>
            <a:off x="9702245" y="5734152"/>
            <a:ext cx="1910118" cy="332679"/>
          </a:xfrm>
          <a:custGeom>
            <a:avLst/>
            <a:gdLst>
              <a:gd name="connsiteX0" fmla="*/ 1125297 w 1703535"/>
              <a:gd name="connsiteY0" fmla="*/ 143 h 561535"/>
              <a:gd name="connsiteX1" fmla="*/ 1262110 w 1703535"/>
              <a:gd name="connsiteY1" fmla="*/ 20925 h 561535"/>
              <a:gd name="connsiteX2" fmla="*/ 1456074 w 1703535"/>
              <a:gd name="connsiteY2" fmla="*/ 214889 h 561535"/>
              <a:gd name="connsiteX3" fmla="*/ 1691601 w 1703535"/>
              <a:gd name="connsiteY3" fmla="*/ 394998 h 561535"/>
              <a:gd name="connsiteX4" fmla="*/ 1703535 w 1703535"/>
              <a:gd name="connsiteY4" fmla="*/ 402494 h 561535"/>
              <a:gd name="connsiteX5" fmla="*/ 1629797 w 1703535"/>
              <a:gd name="connsiteY5" fmla="*/ 437536 h 561535"/>
              <a:gd name="connsiteX6" fmla="*/ 1414510 w 1703535"/>
              <a:gd name="connsiteY6" fmla="*/ 561252 h 561535"/>
              <a:gd name="connsiteX7" fmla="*/ 1054292 w 1703535"/>
              <a:gd name="connsiteY7" fmla="*/ 436561 h 561535"/>
              <a:gd name="connsiteX8" fmla="*/ 791056 w 1703535"/>
              <a:gd name="connsiteY8" fmla="*/ 505834 h 561535"/>
              <a:gd name="connsiteX9" fmla="*/ 652510 w 1703535"/>
              <a:gd name="connsiteY9" fmla="*/ 394998 h 561535"/>
              <a:gd name="connsiteX10" fmla="*/ 112183 w 1703535"/>
              <a:gd name="connsiteY10" fmla="*/ 339580 h 561535"/>
              <a:gd name="connsiteX11" fmla="*/ 22128 w 1703535"/>
              <a:gd name="connsiteY11" fmla="*/ 292821 h 561535"/>
              <a:gd name="connsiteX12" fmla="*/ 0 w 1703535"/>
              <a:gd name="connsiteY12" fmla="*/ 272905 h 561535"/>
              <a:gd name="connsiteX13" fmla="*/ 59904 w 1703535"/>
              <a:gd name="connsiteY13" fmla="*/ 230800 h 561535"/>
              <a:gd name="connsiteX14" fmla="*/ 167601 w 1703535"/>
              <a:gd name="connsiteY14" fmla="*/ 173325 h 561535"/>
              <a:gd name="connsiteX15" fmla="*/ 513965 w 1703535"/>
              <a:gd name="connsiteY15" fmla="*/ 159470 h 561535"/>
              <a:gd name="connsiteX16" fmla="*/ 957310 w 1703535"/>
              <a:gd name="connsiteY16" fmla="*/ 20925 h 561535"/>
              <a:gd name="connsiteX17" fmla="*/ 1125297 w 1703535"/>
              <a:gd name="connsiteY17" fmla="*/ 143 h 561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703535" h="561535">
                <a:moveTo>
                  <a:pt x="1125297" y="143"/>
                </a:moveTo>
                <a:cubicBezTo>
                  <a:pt x="1175519" y="-1011"/>
                  <a:pt x="1220546" y="4762"/>
                  <a:pt x="1262110" y="20925"/>
                </a:cubicBezTo>
                <a:cubicBezTo>
                  <a:pt x="1345237" y="53252"/>
                  <a:pt x="1384492" y="152544"/>
                  <a:pt x="1456074" y="214889"/>
                </a:cubicBezTo>
                <a:cubicBezTo>
                  <a:pt x="1527656" y="277234"/>
                  <a:pt x="1555365" y="309562"/>
                  <a:pt x="1691601" y="394998"/>
                </a:cubicBezTo>
                <a:lnTo>
                  <a:pt x="1703535" y="402494"/>
                </a:lnTo>
                <a:lnTo>
                  <a:pt x="1629797" y="437536"/>
                </a:lnTo>
                <a:cubicBezTo>
                  <a:pt x="1550891" y="488516"/>
                  <a:pt x="1497637" y="556057"/>
                  <a:pt x="1414510" y="561252"/>
                </a:cubicBezTo>
                <a:cubicBezTo>
                  <a:pt x="1303674" y="568179"/>
                  <a:pt x="1158201" y="445797"/>
                  <a:pt x="1054292" y="436561"/>
                </a:cubicBezTo>
                <a:cubicBezTo>
                  <a:pt x="950383" y="427325"/>
                  <a:pt x="858020" y="512761"/>
                  <a:pt x="791056" y="505834"/>
                </a:cubicBezTo>
                <a:cubicBezTo>
                  <a:pt x="724092" y="498907"/>
                  <a:pt x="765656" y="422707"/>
                  <a:pt x="652510" y="394998"/>
                </a:cubicBezTo>
                <a:cubicBezTo>
                  <a:pt x="539364" y="367289"/>
                  <a:pt x="255347" y="383453"/>
                  <a:pt x="112183" y="339580"/>
                </a:cubicBezTo>
                <a:cubicBezTo>
                  <a:pt x="76392" y="328612"/>
                  <a:pt x="47528" y="312015"/>
                  <a:pt x="22128" y="292821"/>
                </a:cubicBezTo>
                <a:lnTo>
                  <a:pt x="0" y="272905"/>
                </a:lnTo>
                <a:lnTo>
                  <a:pt x="59904" y="230800"/>
                </a:lnTo>
                <a:cubicBezTo>
                  <a:pt x="97462" y="206374"/>
                  <a:pt x="133542" y="186025"/>
                  <a:pt x="167601" y="173325"/>
                </a:cubicBezTo>
                <a:cubicBezTo>
                  <a:pt x="303837" y="122525"/>
                  <a:pt x="382347" y="184870"/>
                  <a:pt x="513965" y="159470"/>
                </a:cubicBezTo>
                <a:cubicBezTo>
                  <a:pt x="645583" y="134070"/>
                  <a:pt x="832619" y="44016"/>
                  <a:pt x="957310" y="20925"/>
                </a:cubicBezTo>
                <a:cubicBezTo>
                  <a:pt x="1019656" y="9380"/>
                  <a:pt x="1075074" y="1298"/>
                  <a:pt x="1125297" y="143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kumimoji="1" lang="zh-CN" altLang="en-US"/>
          </a:p>
        </p:txBody>
      </p:sp>
      <p:sp>
        <p:nvSpPr>
          <p:cNvPr id="292" name="任意形状 291"/>
          <p:cNvSpPr/>
          <p:nvPr userDrawn="1"/>
        </p:nvSpPr>
        <p:spPr>
          <a:xfrm>
            <a:off x="11612362" y="5920949"/>
            <a:ext cx="579637" cy="228574"/>
          </a:xfrm>
          <a:custGeom>
            <a:avLst/>
            <a:gdLst>
              <a:gd name="connsiteX0" fmla="*/ 516948 w 516948"/>
              <a:gd name="connsiteY0" fmla="*/ 0 h 385814"/>
              <a:gd name="connsiteX1" fmla="*/ 516948 w 516948"/>
              <a:gd name="connsiteY1" fmla="*/ 385814 h 385814"/>
              <a:gd name="connsiteX2" fmla="*/ 415392 w 516948"/>
              <a:gd name="connsiteY2" fmla="*/ 335249 h 385814"/>
              <a:gd name="connsiteX3" fmla="*/ 44134 w 516948"/>
              <a:gd name="connsiteY3" fmla="*/ 114916 h 385814"/>
              <a:gd name="connsiteX4" fmla="*/ 0 w 516948"/>
              <a:gd name="connsiteY4" fmla="*/ 87194 h 385814"/>
              <a:gd name="connsiteX5" fmla="*/ 15775 w 516948"/>
              <a:gd name="connsiteY5" fmla="*/ 79698 h 385814"/>
              <a:gd name="connsiteX6" fmla="*/ 480132 w 516948"/>
              <a:gd name="connsiteY6" fmla="*/ 11033 h 385814"/>
              <a:gd name="connsiteX7" fmla="*/ 516948 w 516948"/>
              <a:gd name="connsiteY7" fmla="*/ 0 h 385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6948" h="385814">
                <a:moveTo>
                  <a:pt x="516948" y="0"/>
                </a:moveTo>
                <a:lnTo>
                  <a:pt x="516948" y="385814"/>
                </a:lnTo>
                <a:lnTo>
                  <a:pt x="415392" y="335249"/>
                </a:lnTo>
                <a:cubicBezTo>
                  <a:pt x="282619" y="263722"/>
                  <a:pt x="145336" y="178439"/>
                  <a:pt x="44134" y="114916"/>
                </a:cubicBezTo>
                <a:lnTo>
                  <a:pt x="0" y="87194"/>
                </a:lnTo>
                <a:lnTo>
                  <a:pt x="15775" y="79698"/>
                </a:lnTo>
                <a:cubicBezTo>
                  <a:pt x="134981" y="43330"/>
                  <a:pt x="353191" y="40551"/>
                  <a:pt x="480132" y="11033"/>
                </a:cubicBezTo>
                <a:lnTo>
                  <a:pt x="516948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kumimoji="1" lang="zh-CN" altLang="en-US"/>
          </a:p>
        </p:txBody>
      </p:sp>
      <p:sp>
        <p:nvSpPr>
          <p:cNvPr id="263" name="任意形状 262"/>
          <p:cNvSpPr/>
          <p:nvPr userDrawn="1"/>
        </p:nvSpPr>
        <p:spPr>
          <a:xfrm>
            <a:off x="0" y="4949130"/>
            <a:ext cx="12191999" cy="1023477"/>
          </a:xfrm>
          <a:custGeom>
            <a:avLst/>
            <a:gdLst>
              <a:gd name="connsiteX0" fmla="*/ 4175722 w 10873408"/>
              <a:gd name="connsiteY0" fmla="*/ 2061 h 1727548"/>
              <a:gd name="connsiteX1" fmla="*/ 4220817 w 10873408"/>
              <a:gd name="connsiteY1" fmla="*/ 2088 h 1727548"/>
              <a:gd name="connsiteX2" fmla="*/ 4608744 w 10873408"/>
              <a:gd name="connsiteY2" fmla="*/ 320743 h 1727548"/>
              <a:gd name="connsiteX3" fmla="*/ 5135217 w 10873408"/>
              <a:gd name="connsiteY3" fmla="*/ 390015 h 1727548"/>
              <a:gd name="connsiteX4" fmla="*/ 5689399 w 10873408"/>
              <a:gd name="connsiteY4" fmla="*/ 542415 h 1727548"/>
              <a:gd name="connsiteX5" fmla="*/ 6437544 w 10873408"/>
              <a:gd name="connsiteY5" fmla="*/ 528561 h 1727548"/>
              <a:gd name="connsiteX6" fmla="*/ 6853181 w 10873408"/>
              <a:gd name="connsiteY6" fmla="*/ 653252 h 1727548"/>
              <a:gd name="connsiteX7" fmla="*/ 7268817 w 10873408"/>
              <a:gd name="connsiteY7" fmla="*/ 570124 h 1727548"/>
              <a:gd name="connsiteX8" fmla="*/ 7753726 w 10873408"/>
              <a:gd name="connsiteY8" fmla="*/ 597834 h 1727548"/>
              <a:gd name="connsiteX9" fmla="*/ 8127799 w 10873408"/>
              <a:gd name="connsiteY9" fmla="*/ 694815 h 1727548"/>
              <a:gd name="connsiteX10" fmla="*/ 8501872 w 10873408"/>
              <a:gd name="connsiteY10" fmla="*/ 528561 h 1727548"/>
              <a:gd name="connsiteX11" fmla="*/ 8751253 w 10873408"/>
              <a:gd name="connsiteY11" fmla="*/ 334597 h 1727548"/>
              <a:gd name="connsiteX12" fmla="*/ 9139181 w 10873408"/>
              <a:gd name="connsiteY12" fmla="*/ 293034 h 1727548"/>
              <a:gd name="connsiteX13" fmla="*/ 9471690 w 10873408"/>
              <a:gd name="connsiteY13" fmla="*/ 500852 h 1727548"/>
              <a:gd name="connsiteX14" fmla="*/ 10039726 w 10873408"/>
              <a:gd name="connsiteY14" fmla="*/ 403870 h 1727548"/>
              <a:gd name="connsiteX15" fmla="*/ 10247544 w 10873408"/>
              <a:gd name="connsiteY15" fmla="*/ 445434 h 1727548"/>
              <a:gd name="connsiteX16" fmla="*/ 10399944 w 10873408"/>
              <a:gd name="connsiteY16" fmla="*/ 237615 h 1727548"/>
              <a:gd name="connsiteX17" fmla="*/ 10732453 w 10873408"/>
              <a:gd name="connsiteY17" fmla="*/ 473143 h 1727548"/>
              <a:gd name="connsiteX18" fmla="*/ 10843181 w 10873408"/>
              <a:gd name="connsiteY18" fmla="*/ 479421 h 1727548"/>
              <a:gd name="connsiteX19" fmla="*/ 10873408 w 10873408"/>
              <a:gd name="connsiteY19" fmla="*/ 474933 h 1727548"/>
              <a:gd name="connsiteX20" fmla="*/ 10873408 w 10873408"/>
              <a:gd name="connsiteY20" fmla="*/ 1640354 h 1727548"/>
              <a:gd name="connsiteX21" fmla="*/ 10836592 w 10873408"/>
              <a:gd name="connsiteY21" fmla="*/ 1651387 h 1727548"/>
              <a:gd name="connsiteX22" fmla="*/ 10372235 w 10873408"/>
              <a:gd name="connsiteY22" fmla="*/ 1720052 h 1727548"/>
              <a:gd name="connsiteX23" fmla="*/ 10356460 w 10873408"/>
              <a:gd name="connsiteY23" fmla="*/ 1727548 h 1727548"/>
              <a:gd name="connsiteX24" fmla="*/ 10344526 w 10873408"/>
              <a:gd name="connsiteY24" fmla="*/ 1720052 h 1727548"/>
              <a:gd name="connsiteX25" fmla="*/ 10108999 w 10873408"/>
              <a:gd name="connsiteY25" fmla="*/ 1539943 h 1727548"/>
              <a:gd name="connsiteX26" fmla="*/ 9915035 w 10873408"/>
              <a:gd name="connsiteY26" fmla="*/ 1345979 h 1727548"/>
              <a:gd name="connsiteX27" fmla="*/ 9610235 w 10873408"/>
              <a:gd name="connsiteY27" fmla="*/ 1345979 h 1727548"/>
              <a:gd name="connsiteX28" fmla="*/ 9166890 w 10873408"/>
              <a:gd name="connsiteY28" fmla="*/ 1484524 h 1727548"/>
              <a:gd name="connsiteX29" fmla="*/ 8820526 w 10873408"/>
              <a:gd name="connsiteY29" fmla="*/ 1498379 h 1727548"/>
              <a:gd name="connsiteX30" fmla="*/ 8712829 w 10873408"/>
              <a:gd name="connsiteY30" fmla="*/ 1555854 h 1727548"/>
              <a:gd name="connsiteX31" fmla="*/ 8652925 w 10873408"/>
              <a:gd name="connsiteY31" fmla="*/ 1597959 h 1727548"/>
              <a:gd name="connsiteX32" fmla="*/ 8605781 w 10873408"/>
              <a:gd name="connsiteY32" fmla="*/ 1555529 h 1727548"/>
              <a:gd name="connsiteX33" fmla="*/ 8446453 w 10873408"/>
              <a:gd name="connsiteY33" fmla="*/ 1456815 h 1727548"/>
              <a:gd name="connsiteX34" fmla="*/ 7906126 w 10873408"/>
              <a:gd name="connsiteY34" fmla="*/ 1484524 h 1727548"/>
              <a:gd name="connsiteX35" fmla="*/ 7822999 w 10873408"/>
              <a:gd name="connsiteY35" fmla="*/ 1304415 h 1727548"/>
              <a:gd name="connsiteX36" fmla="*/ 6728490 w 10873408"/>
              <a:gd name="connsiteY36" fmla="*/ 1165870 h 1727548"/>
              <a:gd name="connsiteX37" fmla="*/ 5786381 w 10873408"/>
              <a:gd name="connsiteY37" fmla="*/ 985761 h 1727548"/>
              <a:gd name="connsiteX38" fmla="*/ 5246053 w 10873408"/>
              <a:gd name="connsiteY38" fmla="*/ 902634 h 1727548"/>
              <a:gd name="connsiteX39" fmla="*/ 5138139 w 10873408"/>
              <a:gd name="connsiteY39" fmla="*/ 956320 h 1727548"/>
              <a:gd name="connsiteX40" fmla="*/ 5122065 w 10873408"/>
              <a:gd name="connsiteY40" fmla="*/ 969752 h 1727548"/>
              <a:gd name="connsiteX41" fmla="*/ 4959438 w 10873408"/>
              <a:gd name="connsiteY41" fmla="*/ 921684 h 1727548"/>
              <a:gd name="connsiteX42" fmla="*/ 4622599 w 10873408"/>
              <a:gd name="connsiteY42" fmla="*/ 819506 h 1727548"/>
              <a:gd name="connsiteX43" fmla="*/ 4276235 w 10873408"/>
              <a:gd name="connsiteY43" fmla="*/ 556270 h 1727548"/>
              <a:gd name="connsiteX44" fmla="*/ 3929872 w 10873408"/>
              <a:gd name="connsiteY44" fmla="*/ 819506 h 1727548"/>
              <a:gd name="connsiteX45" fmla="*/ 3514235 w 10873408"/>
              <a:gd name="connsiteY45" fmla="*/ 971906 h 1727548"/>
              <a:gd name="connsiteX46" fmla="*/ 3389544 w 10873408"/>
              <a:gd name="connsiteY46" fmla="*/ 847215 h 1727548"/>
              <a:gd name="connsiteX47" fmla="*/ 2419726 w 10873408"/>
              <a:gd name="connsiteY47" fmla="*/ 1068888 h 1727548"/>
              <a:gd name="connsiteX48" fmla="*/ 1477617 w 10873408"/>
              <a:gd name="connsiteY48" fmla="*/ 1235143 h 1727548"/>
              <a:gd name="connsiteX49" fmla="*/ 923435 w 10873408"/>
              <a:gd name="connsiteY49" fmla="*/ 1041179 h 1727548"/>
              <a:gd name="connsiteX50" fmla="*/ 729472 w 10873408"/>
              <a:gd name="connsiteY50" fmla="*/ 1068888 h 1727548"/>
              <a:gd name="connsiteX51" fmla="*/ 466235 w 10873408"/>
              <a:gd name="connsiteY51" fmla="*/ 750234 h 1727548"/>
              <a:gd name="connsiteX52" fmla="*/ 19548 w 10873408"/>
              <a:gd name="connsiteY52" fmla="*/ 677579 h 1727548"/>
              <a:gd name="connsiteX53" fmla="*/ 0 w 10873408"/>
              <a:gd name="connsiteY53" fmla="*/ 677987 h 1727548"/>
              <a:gd name="connsiteX54" fmla="*/ 0 w 10873408"/>
              <a:gd name="connsiteY54" fmla="*/ 147146 h 1727548"/>
              <a:gd name="connsiteX55" fmla="*/ 57661 w 10873408"/>
              <a:gd name="connsiteY55" fmla="*/ 239983 h 1727548"/>
              <a:gd name="connsiteX56" fmla="*/ 216853 w 10873408"/>
              <a:gd name="connsiteY56" fmla="*/ 459288 h 1727548"/>
              <a:gd name="connsiteX57" fmla="*/ 493944 w 10873408"/>
              <a:gd name="connsiteY57" fmla="*/ 514706 h 1727548"/>
              <a:gd name="connsiteX58" fmla="*/ 881872 w 10873408"/>
              <a:gd name="connsiteY58" fmla="*/ 708670 h 1727548"/>
              <a:gd name="connsiteX59" fmla="*/ 1145108 w 10873408"/>
              <a:gd name="connsiteY59" fmla="*/ 805652 h 1727548"/>
              <a:gd name="connsiteX60" fmla="*/ 1283653 w 10873408"/>
              <a:gd name="connsiteY60" fmla="*/ 958052 h 1727548"/>
              <a:gd name="connsiteX61" fmla="*/ 1533035 w 10873408"/>
              <a:gd name="connsiteY61" fmla="*/ 944197 h 1727548"/>
              <a:gd name="connsiteX62" fmla="*/ 1671581 w 10873408"/>
              <a:gd name="connsiteY62" fmla="*/ 833361 h 1727548"/>
              <a:gd name="connsiteX63" fmla="*/ 1837835 w 10873408"/>
              <a:gd name="connsiteY63" fmla="*/ 680961 h 1727548"/>
              <a:gd name="connsiteX64" fmla="*/ 1976381 w 10873408"/>
              <a:gd name="connsiteY64" fmla="*/ 764088 h 1727548"/>
              <a:gd name="connsiteX65" fmla="*/ 2239617 w 10873408"/>
              <a:gd name="connsiteY65" fmla="*/ 653252 h 1727548"/>
              <a:gd name="connsiteX66" fmla="*/ 2405872 w 10873408"/>
              <a:gd name="connsiteY66" fmla="*/ 750234 h 1727548"/>
              <a:gd name="connsiteX67" fmla="*/ 2669108 w 10873408"/>
              <a:gd name="connsiteY67" fmla="*/ 528561 h 1727548"/>
              <a:gd name="connsiteX68" fmla="*/ 2890781 w 10873408"/>
              <a:gd name="connsiteY68" fmla="*/ 556270 h 1727548"/>
              <a:gd name="connsiteX69" fmla="*/ 3098599 w 10873408"/>
              <a:gd name="connsiteY69" fmla="*/ 459288 h 1727548"/>
              <a:gd name="connsiteX70" fmla="*/ 3209435 w 10873408"/>
              <a:gd name="connsiteY70" fmla="*/ 459288 h 1727548"/>
              <a:gd name="connsiteX71" fmla="*/ 3403399 w 10873408"/>
              <a:gd name="connsiteY71" fmla="*/ 320743 h 1727548"/>
              <a:gd name="connsiteX72" fmla="*/ 3500381 w 10873408"/>
              <a:gd name="connsiteY72" fmla="*/ 168343 h 1727548"/>
              <a:gd name="connsiteX73" fmla="*/ 3874453 w 10873408"/>
              <a:gd name="connsiteY73" fmla="*/ 182197 h 1727548"/>
              <a:gd name="connsiteX74" fmla="*/ 4175722 w 10873408"/>
              <a:gd name="connsiteY74" fmla="*/ 2061 h 1727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10873408" h="1727548">
                <a:moveTo>
                  <a:pt x="4175722" y="2061"/>
                </a:moveTo>
                <a:cubicBezTo>
                  <a:pt x="4190510" y="-582"/>
                  <a:pt x="4205519" y="-798"/>
                  <a:pt x="4220817" y="2088"/>
                </a:cubicBezTo>
                <a:cubicBezTo>
                  <a:pt x="4343199" y="25179"/>
                  <a:pt x="4456344" y="256088"/>
                  <a:pt x="4608744" y="320743"/>
                </a:cubicBezTo>
                <a:cubicBezTo>
                  <a:pt x="4761144" y="385398"/>
                  <a:pt x="4955108" y="353070"/>
                  <a:pt x="5135217" y="390015"/>
                </a:cubicBezTo>
                <a:cubicBezTo>
                  <a:pt x="5315326" y="426960"/>
                  <a:pt x="5472345" y="519324"/>
                  <a:pt x="5689399" y="542415"/>
                </a:cubicBezTo>
                <a:cubicBezTo>
                  <a:pt x="5906453" y="565506"/>
                  <a:pt x="6243580" y="510088"/>
                  <a:pt x="6437544" y="528561"/>
                </a:cubicBezTo>
                <a:cubicBezTo>
                  <a:pt x="6631508" y="547034"/>
                  <a:pt x="6714636" y="646325"/>
                  <a:pt x="6853181" y="653252"/>
                </a:cubicBezTo>
                <a:cubicBezTo>
                  <a:pt x="6991727" y="660179"/>
                  <a:pt x="7118726" y="579360"/>
                  <a:pt x="7268817" y="570124"/>
                </a:cubicBezTo>
                <a:cubicBezTo>
                  <a:pt x="7418908" y="560888"/>
                  <a:pt x="7610562" y="577052"/>
                  <a:pt x="7753726" y="597834"/>
                </a:cubicBezTo>
                <a:cubicBezTo>
                  <a:pt x="7896890" y="618616"/>
                  <a:pt x="8003108" y="706360"/>
                  <a:pt x="8127799" y="694815"/>
                </a:cubicBezTo>
                <a:cubicBezTo>
                  <a:pt x="8252490" y="683270"/>
                  <a:pt x="8397963" y="588597"/>
                  <a:pt x="8501872" y="528561"/>
                </a:cubicBezTo>
                <a:cubicBezTo>
                  <a:pt x="8605781" y="468525"/>
                  <a:pt x="8645035" y="373851"/>
                  <a:pt x="8751253" y="334597"/>
                </a:cubicBezTo>
                <a:cubicBezTo>
                  <a:pt x="8857471" y="295343"/>
                  <a:pt x="9019108" y="265325"/>
                  <a:pt x="9139181" y="293034"/>
                </a:cubicBezTo>
                <a:cubicBezTo>
                  <a:pt x="9259254" y="320743"/>
                  <a:pt x="9321599" y="482379"/>
                  <a:pt x="9471690" y="500852"/>
                </a:cubicBezTo>
                <a:cubicBezTo>
                  <a:pt x="9621781" y="519325"/>
                  <a:pt x="9910417" y="413106"/>
                  <a:pt x="10039726" y="403870"/>
                </a:cubicBezTo>
                <a:cubicBezTo>
                  <a:pt x="10169035" y="394634"/>
                  <a:pt x="10187508" y="473143"/>
                  <a:pt x="10247544" y="445434"/>
                </a:cubicBezTo>
                <a:cubicBezTo>
                  <a:pt x="10307580" y="417725"/>
                  <a:pt x="10319126" y="232997"/>
                  <a:pt x="10399944" y="237615"/>
                </a:cubicBezTo>
                <a:cubicBezTo>
                  <a:pt x="10480762" y="242233"/>
                  <a:pt x="10600835" y="436198"/>
                  <a:pt x="10732453" y="473143"/>
                </a:cubicBezTo>
                <a:cubicBezTo>
                  <a:pt x="10765357" y="482380"/>
                  <a:pt x="10803169" y="482957"/>
                  <a:pt x="10843181" y="479421"/>
                </a:cubicBezTo>
                <a:lnTo>
                  <a:pt x="10873408" y="474933"/>
                </a:lnTo>
                <a:lnTo>
                  <a:pt x="10873408" y="1640354"/>
                </a:lnTo>
                <a:lnTo>
                  <a:pt x="10836592" y="1651387"/>
                </a:lnTo>
                <a:cubicBezTo>
                  <a:pt x="10709651" y="1680905"/>
                  <a:pt x="10491441" y="1683684"/>
                  <a:pt x="10372235" y="1720052"/>
                </a:cubicBezTo>
                <a:lnTo>
                  <a:pt x="10356460" y="1727548"/>
                </a:lnTo>
                <a:lnTo>
                  <a:pt x="10344526" y="1720052"/>
                </a:lnTo>
                <a:cubicBezTo>
                  <a:pt x="10208290" y="1634616"/>
                  <a:pt x="10180581" y="1602288"/>
                  <a:pt x="10108999" y="1539943"/>
                </a:cubicBezTo>
                <a:cubicBezTo>
                  <a:pt x="10037417" y="1477598"/>
                  <a:pt x="9998162" y="1378306"/>
                  <a:pt x="9915035" y="1345979"/>
                </a:cubicBezTo>
                <a:cubicBezTo>
                  <a:pt x="9831908" y="1313652"/>
                  <a:pt x="9734926" y="1322888"/>
                  <a:pt x="9610235" y="1345979"/>
                </a:cubicBezTo>
                <a:cubicBezTo>
                  <a:pt x="9485544" y="1369070"/>
                  <a:pt x="9298508" y="1459124"/>
                  <a:pt x="9166890" y="1484524"/>
                </a:cubicBezTo>
                <a:cubicBezTo>
                  <a:pt x="9035272" y="1509924"/>
                  <a:pt x="8956762" y="1447579"/>
                  <a:pt x="8820526" y="1498379"/>
                </a:cubicBezTo>
                <a:cubicBezTo>
                  <a:pt x="8786467" y="1511079"/>
                  <a:pt x="8750387" y="1531428"/>
                  <a:pt x="8712829" y="1555854"/>
                </a:cubicBezTo>
                <a:lnTo>
                  <a:pt x="8652925" y="1597959"/>
                </a:lnTo>
                <a:lnTo>
                  <a:pt x="8605781" y="1555529"/>
                </a:lnTo>
                <a:cubicBezTo>
                  <a:pt x="8561908" y="1512811"/>
                  <a:pt x="8518035" y="1471824"/>
                  <a:pt x="8446453" y="1456815"/>
                </a:cubicBezTo>
                <a:cubicBezTo>
                  <a:pt x="8303289" y="1426797"/>
                  <a:pt x="8010035" y="1509924"/>
                  <a:pt x="7906126" y="1484524"/>
                </a:cubicBezTo>
                <a:cubicBezTo>
                  <a:pt x="7802217" y="1459124"/>
                  <a:pt x="8019272" y="1357524"/>
                  <a:pt x="7822999" y="1304415"/>
                </a:cubicBezTo>
                <a:cubicBezTo>
                  <a:pt x="7626726" y="1251306"/>
                  <a:pt x="7067926" y="1218979"/>
                  <a:pt x="6728490" y="1165870"/>
                </a:cubicBezTo>
                <a:cubicBezTo>
                  <a:pt x="6389054" y="1112761"/>
                  <a:pt x="6033454" y="1029634"/>
                  <a:pt x="5786381" y="985761"/>
                </a:cubicBezTo>
                <a:cubicBezTo>
                  <a:pt x="5539308" y="941888"/>
                  <a:pt x="5403071" y="863380"/>
                  <a:pt x="5246053" y="902634"/>
                </a:cubicBezTo>
                <a:cubicBezTo>
                  <a:pt x="5206799" y="912448"/>
                  <a:pt x="5171441" y="931642"/>
                  <a:pt x="5138139" y="956320"/>
                </a:cubicBezTo>
                <a:lnTo>
                  <a:pt x="5122065" y="969752"/>
                </a:lnTo>
                <a:lnTo>
                  <a:pt x="4959438" y="921684"/>
                </a:lnTo>
                <a:cubicBezTo>
                  <a:pt x="4832726" y="888779"/>
                  <a:pt x="4709190" y="861070"/>
                  <a:pt x="4622599" y="819506"/>
                </a:cubicBezTo>
                <a:cubicBezTo>
                  <a:pt x="4449417" y="736379"/>
                  <a:pt x="4391689" y="556270"/>
                  <a:pt x="4276235" y="556270"/>
                </a:cubicBezTo>
                <a:cubicBezTo>
                  <a:pt x="4160781" y="556270"/>
                  <a:pt x="4056872" y="750233"/>
                  <a:pt x="3929872" y="819506"/>
                </a:cubicBezTo>
                <a:cubicBezTo>
                  <a:pt x="3802872" y="888779"/>
                  <a:pt x="3604290" y="967288"/>
                  <a:pt x="3514235" y="971906"/>
                </a:cubicBezTo>
                <a:cubicBezTo>
                  <a:pt x="3424180" y="976524"/>
                  <a:pt x="3571962" y="831051"/>
                  <a:pt x="3389544" y="847215"/>
                </a:cubicBezTo>
                <a:cubicBezTo>
                  <a:pt x="3207126" y="863379"/>
                  <a:pt x="2738380" y="1004233"/>
                  <a:pt x="2419726" y="1068888"/>
                </a:cubicBezTo>
                <a:cubicBezTo>
                  <a:pt x="2101072" y="1133543"/>
                  <a:pt x="1726999" y="1239761"/>
                  <a:pt x="1477617" y="1235143"/>
                </a:cubicBezTo>
                <a:cubicBezTo>
                  <a:pt x="1228235" y="1230525"/>
                  <a:pt x="1048126" y="1068888"/>
                  <a:pt x="923435" y="1041179"/>
                </a:cubicBezTo>
                <a:cubicBezTo>
                  <a:pt x="798744" y="1013470"/>
                  <a:pt x="805672" y="1117379"/>
                  <a:pt x="729472" y="1068888"/>
                </a:cubicBezTo>
                <a:cubicBezTo>
                  <a:pt x="653272" y="1020397"/>
                  <a:pt x="620944" y="810270"/>
                  <a:pt x="466235" y="750234"/>
                </a:cubicBezTo>
                <a:cubicBezTo>
                  <a:pt x="369542" y="712712"/>
                  <a:pt x="177238" y="680601"/>
                  <a:pt x="19548" y="677579"/>
                </a:cubicBezTo>
                <a:lnTo>
                  <a:pt x="0" y="677987"/>
                </a:lnTo>
                <a:lnTo>
                  <a:pt x="0" y="147146"/>
                </a:lnTo>
                <a:lnTo>
                  <a:pt x="57661" y="239983"/>
                </a:lnTo>
                <a:cubicBezTo>
                  <a:pt x="116733" y="333948"/>
                  <a:pt x="174424" y="420322"/>
                  <a:pt x="216853" y="459288"/>
                </a:cubicBezTo>
                <a:cubicBezTo>
                  <a:pt x="329998" y="563197"/>
                  <a:pt x="383108" y="473142"/>
                  <a:pt x="493944" y="514706"/>
                </a:cubicBezTo>
                <a:cubicBezTo>
                  <a:pt x="604780" y="556270"/>
                  <a:pt x="773345" y="660179"/>
                  <a:pt x="881872" y="708670"/>
                </a:cubicBezTo>
                <a:cubicBezTo>
                  <a:pt x="990399" y="757161"/>
                  <a:pt x="1078145" y="764088"/>
                  <a:pt x="1145108" y="805652"/>
                </a:cubicBezTo>
                <a:cubicBezTo>
                  <a:pt x="1212072" y="847216"/>
                  <a:pt x="1218999" y="934961"/>
                  <a:pt x="1283653" y="958052"/>
                </a:cubicBezTo>
                <a:cubicBezTo>
                  <a:pt x="1348307" y="981143"/>
                  <a:pt x="1468380" y="964979"/>
                  <a:pt x="1533035" y="944197"/>
                </a:cubicBezTo>
                <a:cubicBezTo>
                  <a:pt x="1597690" y="923415"/>
                  <a:pt x="1620781" y="877234"/>
                  <a:pt x="1671581" y="833361"/>
                </a:cubicBezTo>
                <a:cubicBezTo>
                  <a:pt x="1722381" y="789488"/>
                  <a:pt x="1787035" y="692507"/>
                  <a:pt x="1837835" y="680961"/>
                </a:cubicBezTo>
                <a:cubicBezTo>
                  <a:pt x="1888635" y="669415"/>
                  <a:pt x="1909417" y="768706"/>
                  <a:pt x="1976381" y="764088"/>
                </a:cubicBezTo>
                <a:cubicBezTo>
                  <a:pt x="2043345" y="759470"/>
                  <a:pt x="2168035" y="655561"/>
                  <a:pt x="2239617" y="653252"/>
                </a:cubicBezTo>
                <a:cubicBezTo>
                  <a:pt x="2311199" y="650943"/>
                  <a:pt x="2334290" y="771016"/>
                  <a:pt x="2405872" y="750234"/>
                </a:cubicBezTo>
                <a:cubicBezTo>
                  <a:pt x="2477454" y="729452"/>
                  <a:pt x="2588290" y="560888"/>
                  <a:pt x="2669108" y="528561"/>
                </a:cubicBezTo>
                <a:cubicBezTo>
                  <a:pt x="2749926" y="496234"/>
                  <a:pt x="2819199" y="567816"/>
                  <a:pt x="2890781" y="556270"/>
                </a:cubicBezTo>
                <a:cubicBezTo>
                  <a:pt x="2962363" y="544724"/>
                  <a:pt x="3045490" y="475452"/>
                  <a:pt x="3098599" y="459288"/>
                </a:cubicBezTo>
                <a:cubicBezTo>
                  <a:pt x="3151708" y="443124"/>
                  <a:pt x="3158635" y="482379"/>
                  <a:pt x="3209435" y="459288"/>
                </a:cubicBezTo>
                <a:cubicBezTo>
                  <a:pt x="3260235" y="436197"/>
                  <a:pt x="3354908" y="369234"/>
                  <a:pt x="3403399" y="320743"/>
                </a:cubicBezTo>
                <a:cubicBezTo>
                  <a:pt x="3451890" y="272252"/>
                  <a:pt x="3421872" y="191434"/>
                  <a:pt x="3500381" y="168343"/>
                </a:cubicBezTo>
                <a:cubicBezTo>
                  <a:pt x="3578890" y="145252"/>
                  <a:pt x="3754380" y="209906"/>
                  <a:pt x="3874453" y="182197"/>
                </a:cubicBezTo>
                <a:cubicBezTo>
                  <a:pt x="3979517" y="157952"/>
                  <a:pt x="4072205" y="20561"/>
                  <a:pt x="4175722" y="2061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kumimoji="1" lang="zh-CN" altLang="en-US"/>
          </a:p>
        </p:txBody>
      </p:sp>
      <p:sp>
        <p:nvSpPr>
          <p:cNvPr id="311" name="文本占位符 310"/>
          <p:cNvSpPr>
            <a:spLocks noGrp="1"/>
          </p:cNvSpPr>
          <p:nvPr userDrawn="1">
            <p:ph type="body" sz="quarter" idx="10"/>
          </p:nvPr>
        </p:nvSpPr>
        <p:spPr>
          <a:xfrm>
            <a:off x="2301095" y="1315618"/>
            <a:ext cx="7589808" cy="103288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7200" b="1">
                <a:ln w="38100">
                  <a:noFill/>
                </a:ln>
                <a:solidFill>
                  <a:schemeClr val="accent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  <p:sp>
        <p:nvSpPr>
          <p:cNvPr id="319" name="任意形状 318"/>
          <p:cNvSpPr/>
          <p:nvPr userDrawn="1"/>
        </p:nvSpPr>
        <p:spPr>
          <a:xfrm>
            <a:off x="0" y="5523655"/>
            <a:ext cx="12191999" cy="1334345"/>
          </a:xfrm>
          <a:custGeom>
            <a:avLst/>
            <a:gdLst>
              <a:gd name="connsiteX0" fmla="*/ 2847466 w 12191999"/>
              <a:gd name="connsiteY0" fmla="*/ 1046402 h 1334345"/>
              <a:gd name="connsiteX1" fmla="*/ 2891951 w 12191999"/>
              <a:gd name="connsiteY1" fmla="*/ 1059437 h 1334345"/>
              <a:gd name="connsiteX2" fmla="*/ 2931128 w 12191999"/>
              <a:gd name="connsiteY2" fmla="*/ 1072321 h 1334345"/>
              <a:gd name="connsiteX3" fmla="*/ 2891953 w 12191999"/>
              <a:gd name="connsiteY3" fmla="*/ 1059438 h 1334345"/>
              <a:gd name="connsiteX4" fmla="*/ 2673480 w 12191999"/>
              <a:gd name="connsiteY4" fmla="*/ 1012610 h 1334345"/>
              <a:gd name="connsiteX5" fmla="*/ 2481271 w 12191999"/>
              <a:gd name="connsiteY5" fmla="*/ 1061188 h 1334345"/>
              <a:gd name="connsiteX6" fmla="*/ 2438898 w 12191999"/>
              <a:gd name="connsiteY6" fmla="*/ 1067709 h 1334345"/>
              <a:gd name="connsiteX7" fmla="*/ 2419283 w 12191999"/>
              <a:gd name="connsiteY7" fmla="*/ 1063157 h 1334345"/>
              <a:gd name="connsiteX8" fmla="*/ 2438897 w 12191999"/>
              <a:gd name="connsiteY8" fmla="*/ 1067709 h 1334345"/>
              <a:gd name="connsiteX9" fmla="*/ 2438898 w 12191999"/>
              <a:gd name="connsiteY9" fmla="*/ 1067709 h 1334345"/>
              <a:gd name="connsiteX10" fmla="*/ 2438898 w 12191999"/>
              <a:gd name="connsiteY10" fmla="*/ 1067709 h 1334345"/>
              <a:gd name="connsiteX11" fmla="*/ 2590271 w 12191999"/>
              <a:gd name="connsiteY11" fmla="*/ 1020751 h 1334345"/>
              <a:gd name="connsiteX12" fmla="*/ 2673481 w 12191999"/>
              <a:gd name="connsiteY12" fmla="*/ 1012610 h 1334345"/>
              <a:gd name="connsiteX13" fmla="*/ 2692964 w 12191999"/>
              <a:gd name="connsiteY13" fmla="*/ 1014492 h 1334345"/>
              <a:gd name="connsiteX14" fmla="*/ 2734057 w 12191999"/>
              <a:gd name="connsiteY14" fmla="*/ 1018461 h 1334345"/>
              <a:gd name="connsiteX15" fmla="*/ 2734056 w 12191999"/>
              <a:gd name="connsiteY15" fmla="*/ 1018461 h 1334345"/>
              <a:gd name="connsiteX16" fmla="*/ 2692964 w 12191999"/>
              <a:gd name="connsiteY16" fmla="*/ 1014492 h 1334345"/>
              <a:gd name="connsiteX17" fmla="*/ 2673482 w 12191999"/>
              <a:gd name="connsiteY17" fmla="*/ 1012610 h 1334345"/>
              <a:gd name="connsiteX18" fmla="*/ 2673481 w 12191999"/>
              <a:gd name="connsiteY18" fmla="*/ 1012610 h 1334345"/>
              <a:gd name="connsiteX19" fmla="*/ 344633 w 12191999"/>
              <a:gd name="connsiteY19" fmla="*/ 863663 h 1334345"/>
              <a:gd name="connsiteX20" fmla="*/ 419394 w 12191999"/>
              <a:gd name="connsiteY20" fmla="*/ 878925 h 1334345"/>
              <a:gd name="connsiteX21" fmla="*/ 714553 w 12191999"/>
              <a:gd name="connsiteY21" fmla="*/ 895341 h 1334345"/>
              <a:gd name="connsiteX22" fmla="*/ 739734 w 12191999"/>
              <a:gd name="connsiteY22" fmla="*/ 900282 h 1334345"/>
              <a:gd name="connsiteX23" fmla="*/ 777297 w 12191999"/>
              <a:gd name="connsiteY23" fmla="*/ 907653 h 1334345"/>
              <a:gd name="connsiteX24" fmla="*/ 788191 w 12191999"/>
              <a:gd name="connsiteY24" fmla="*/ 910703 h 1334345"/>
              <a:gd name="connsiteX25" fmla="*/ 777298 w 12191999"/>
              <a:gd name="connsiteY25" fmla="*/ 907653 h 1334345"/>
              <a:gd name="connsiteX26" fmla="*/ 739734 w 12191999"/>
              <a:gd name="connsiteY26" fmla="*/ 900282 h 1334345"/>
              <a:gd name="connsiteX27" fmla="*/ 714551 w 12191999"/>
              <a:gd name="connsiteY27" fmla="*/ 895340 h 1334345"/>
              <a:gd name="connsiteX28" fmla="*/ 419392 w 12191999"/>
              <a:gd name="connsiteY28" fmla="*/ 878924 h 1334345"/>
              <a:gd name="connsiteX29" fmla="*/ 1631096 w 12191999"/>
              <a:gd name="connsiteY29" fmla="*/ 788636 h 1334345"/>
              <a:gd name="connsiteX30" fmla="*/ 1289333 w 12191999"/>
              <a:gd name="connsiteY30" fmla="*/ 870716 h 1334345"/>
              <a:gd name="connsiteX31" fmla="*/ 1025245 w 12191999"/>
              <a:gd name="connsiteY31" fmla="*/ 895340 h 1334345"/>
              <a:gd name="connsiteX32" fmla="*/ 932036 w 12191999"/>
              <a:gd name="connsiteY32" fmla="*/ 944588 h 1334345"/>
              <a:gd name="connsiteX33" fmla="*/ 888223 w 12191999"/>
              <a:gd name="connsiteY33" fmla="*/ 938432 h 1334345"/>
              <a:gd name="connsiteX34" fmla="*/ 885869 w 12191999"/>
              <a:gd name="connsiteY34" fmla="*/ 937786 h 1334345"/>
              <a:gd name="connsiteX35" fmla="*/ 888224 w 12191999"/>
              <a:gd name="connsiteY35" fmla="*/ 938433 h 1334345"/>
              <a:gd name="connsiteX36" fmla="*/ 932037 w 12191999"/>
              <a:gd name="connsiteY36" fmla="*/ 944589 h 1334345"/>
              <a:gd name="connsiteX37" fmla="*/ 1025246 w 12191999"/>
              <a:gd name="connsiteY37" fmla="*/ 895341 h 1334345"/>
              <a:gd name="connsiteX38" fmla="*/ 1289335 w 12191999"/>
              <a:gd name="connsiteY38" fmla="*/ 870716 h 1334345"/>
              <a:gd name="connsiteX39" fmla="*/ 1541652 w 12191999"/>
              <a:gd name="connsiteY39" fmla="*/ 798383 h 1334345"/>
              <a:gd name="connsiteX40" fmla="*/ 1631097 w 12191999"/>
              <a:gd name="connsiteY40" fmla="*/ 788636 h 1334345"/>
              <a:gd name="connsiteX41" fmla="*/ 1676425 w 12191999"/>
              <a:gd name="connsiteY41" fmla="*/ 791618 h 1334345"/>
              <a:gd name="connsiteX42" fmla="*/ 1676426 w 12191999"/>
              <a:gd name="connsiteY42" fmla="*/ 791618 h 1334345"/>
              <a:gd name="connsiteX43" fmla="*/ 1631097 w 12191999"/>
              <a:gd name="connsiteY43" fmla="*/ 788636 h 1334345"/>
              <a:gd name="connsiteX44" fmla="*/ 1631097 w 12191999"/>
              <a:gd name="connsiteY44" fmla="*/ 788636 h 1334345"/>
              <a:gd name="connsiteX45" fmla="*/ 5743206 w 12191999"/>
              <a:gd name="connsiteY45" fmla="*/ 0 h 1334345"/>
              <a:gd name="connsiteX46" fmla="*/ 5771910 w 12191999"/>
              <a:gd name="connsiteY46" fmla="*/ 4482 h 1334345"/>
              <a:gd name="connsiteX47" fmla="*/ 5959903 w 12191999"/>
              <a:gd name="connsiteY47" fmla="*/ 50525 h 1334345"/>
              <a:gd name="connsiteX48" fmla="*/ 6519150 w 12191999"/>
              <a:gd name="connsiteY48" fmla="*/ 354223 h 1334345"/>
              <a:gd name="connsiteX49" fmla="*/ 7466764 w 12191999"/>
              <a:gd name="connsiteY49" fmla="*/ 510176 h 1334345"/>
              <a:gd name="connsiteX50" fmla="*/ 8181358 w 12191999"/>
              <a:gd name="connsiteY50" fmla="*/ 666129 h 1334345"/>
              <a:gd name="connsiteX51" fmla="*/ 8771675 w 12191999"/>
              <a:gd name="connsiteY51" fmla="*/ 551216 h 1334345"/>
              <a:gd name="connsiteX52" fmla="*/ 9361992 w 12191999"/>
              <a:gd name="connsiteY52" fmla="*/ 485551 h 1334345"/>
              <a:gd name="connsiteX53" fmla="*/ 9638702 w 12191999"/>
              <a:gd name="connsiteY53" fmla="*/ 395776 h 1334345"/>
              <a:gd name="connsiteX54" fmla="*/ 9702244 w 12191999"/>
              <a:gd name="connsiteY54" fmla="*/ 372178 h 1334345"/>
              <a:gd name="connsiteX55" fmla="*/ 9727055 w 12191999"/>
              <a:gd name="connsiteY55" fmla="*/ 383977 h 1334345"/>
              <a:gd name="connsiteX56" fmla="*/ 9828031 w 12191999"/>
              <a:gd name="connsiteY56" fmla="*/ 411680 h 1334345"/>
              <a:gd name="connsiteX57" fmla="*/ 10433882 w 12191999"/>
              <a:gd name="connsiteY57" fmla="*/ 444512 h 1334345"/>
              <a:gd name="connsiteX58" fmla="*/ 10589229 w 12191999"/>
              <a:gd name="connsiteY58" fmla="*/ 510176 h 1334345"/>
              <a:gd name="connsiteX59" fmla="*/ 10884387 w 12191999"/>
              <a:gd name="connsiteY59" fmla="*/ 469135 h 1334345"/>
              <a:gd name="connsiteX60" fmla="*/ 11288288 w 12191999"/>
              <a:gd name="connsiteY60" fmla="*/ 543008 h 1334345"/>
              <a:gd name="connsiteX61" fmla="*/ 11529682 w 12191999"/>
              <a:gd name="connsiteY61" fmla="*/ 469713 h 1334345"/>
              <a:gd name="connsiteX62" fmla="*/ 11612362 w 12191999"/>
              <a:gd name="connsiteY62" fmla="*/ 448952 h 1334345"/>
              <a:gd name="connsiteX63" fmla="*/ 11661848 w 12191999"/>
              <a:gd name="connsiteY63" fmla="*/ 465376 h 1334345"/>
              <a:gd name="connsiteX64" fmla="*/ 12078128 w 12191999"/>
              <a:gd name="connsiteY64" fmla="*/ 595911 h 1334345"/>
              <a:gd name="connsiteX65" fmla="*/ 12191999 w 12191999"/>
              <a:gd name="connsiteY65" fmla="*/ 625868 h 1334345"/>
              <a:gd name="connsiteX66" fmla="*/ 12191999 w 12191999"/>
              <a:gd name="connsiteY66" fmla="*/ 1072321 h 1334345"/>
              <a:gd name="connsiteX67" fmla="*/ 12191999 w 12191999"/>
              <a:gd name="connsiteY67" fmla="*/ 1334345 h 1334345"/>
              <a:gd name="connsiteX68" fmla="*/ 0 w 12191999"/>
              <a:gd name="connsiteY68" fmla="*/ 1334345 h 1334345"/>
              <a:gd name="connsiteX69" fmla="*/ 0 w 12191999"/>
              <a:gd name="connsiteY69" fmla="*/ 1072321 h 1334345"/>
              <a:gd name="connsiteX70" fmla="*/ 1 w 12191999"/>
              <a:gd name="connsiteY70" fmla="*/ 1072321 h 1334345"/>
              <a:gd name="connsiteX71" fmla="*/ 1 w 12191999"/>
              <a:gd name="connsiteY71" fmla="*/ 813658 h 1334345"/>
              <a:gd name="connsiteX72" fmla="*/ 20711 w 12191999"/>
              <a:gd name="connsiteY72" fmla="*/ 812426 h 1334345"/>
              <a:gd name="connsiteX73" fmla="*/ 22430 w 12191999"/>
              <a:gd name="connsiteY73" fmla="*/ 812443 h 1334345"/>
              <a:gd name="connsiteX74" fmla="*/ 108700 w 12191999"/>
              <a:gd name="connsiteY74" fmla="*/ 813260 h 1334345"/>
              <a:gd name="connsiteX75" fmla="*/ 170240 w 12191999"/>
              <a:gd name="connsiteY75" fmla="*/ 821105 h 1334345"/>
              <a:gd name="connsiteX76" fmla="*/ 192198 w 12191999"/>
              <a:gd name="connsiteY76" fmla="*/ 823904 h 1334345"/>
              <a:gd name="connsiteX77" fmla="*/ 192199 w 12191999"/>
              <a:gd name="connsiteY77" fmla="*/ 823904 h 1334345"/>
              <a:gd name="connsiteX78" fmla="*/ 170240 w 12191999"/>
              <a:gd name="connsiteY78" fmla="*/ 821105 h 1334345"/>
              <a:gd name="connsiteX79" fmla="*/ 108699 w 12191999"/>
              <a:gd name="connsiteY79" fmla="*/ 813259 h 1334345"/>
              <a:gd name="connsiteX80" fmla="*/ 22430 w 12191999"/>
              <a:gd name="connsiteY80" fmla="*/ 812443 h 1334345"/>
              <a:gd name="connsiteX81" fmla="*/ 20711 w 12191999"/>
              <a:gd name="connsiteY81" fmla="*/ 812426 h 1334345"/>
              <a:gd name="connsiteX82" fmla="*/ 20711 w 12191999"/>
              <a:gd name="connsiteY82" fmla="*/ 812426 h 1334345"/>
              <a:gd name="connsiteX83" fmla="*/ 20710 w 12191999"/>
              <a:gd name="connsiteY83" fmla="*/ 812426 h 1334345"/>
              <a:gd name="connsiteX84" fmla="*/ 0 w 12191999"/>
              <a:gd name="connsiteY84" fmla="*/ 813658 h 1334345"/>
              <a:gd name="connsiteX85" fmla="*/ 0 w 12191999"/>
              <a:gd name="connsiteY85" fmla="*/ 489071 h 1334345"/>
              <a:gd name="connsiteX86" fmla="*/ 43142 w 12191999"/>
              <a:gd name="connsiteY86" fmla="*/ 505751 h 1334345"/>
              <a:gd name="connsiteX87" fmla="*/ 212081 w 12191999"/>
              <a:gd name="connsiteY87" fmla="*/ 543008 h 1334345"/>
              <a:gd name="connsiteX88" fmla="*/ 600448 w 12191999"/>
              <a:gd name="connsiteY88" fmla="*/ 460927 h 1334345"/>
              <a:gd name="connsiteX89" fmla="*/ 1004349 w 12191999"/>
              <a:gd name="connsiteY89" fmla="*/ 411680 h 1334345"/>
              <a:gd name="connsiteX90" fmla="*/ 1268437 w 12191999"/>
              <a:gd name="connsiteY90" fmla="*/ 329598 h 1334345"/>
              <a:gd name="connsiteX91" fmla="*/ 1936428 w 12191999"/>
              <a:gd name="connsiteY91" fmla="*/ 304974 h 1334345"/>
              <a:gd name="connsiteX92" fmla="*/ 2262655 w 12191999"/>
              <a:gd name="connsiteY92" fmla="*/ 370639 h 1334345"/>
              <a:gd name="connsiteX93" fmla="*/ 2402467 w 12191999"/>
              <a:gd name="connsiteY93" fmla="*/ 346015 h 1334345"/>
              <a:gd name="connsiteX94" fmla="*/ 2837437 w 12191999"/>
              <a:gd name="connsiteY94" fmla="*/ 436303 h 1334345"/>
              <a:gd name="connsiteX95" fmla="*/ 3614171 w 12191999"/>
              <a:gd name="connsiteY95" fmla="*/ 411680 h 1334345"/>
              <a:gd name="connsiteX96" fmla="*/ 3909329 w 12191999"/>
              <a:gd name="connsiteY96" fmla="*/ 411680 h 1334345"/>
              <a:gd name="connsiteX97" fmla="*/ 4453042 w 12191999"/>
              <a:gd name="connsiteY97" fmla="*/ 395263 h 1334345"/>
              <a:gd name="connsiteX98" fmla="*/ 4654993 w 12191999"/>
              <a:gd name="connsiteY98" fmla="*/ 395263 h 1334345"/>
              <a:gd name="connsiteX99" fmla="*/ 4872478 w 12191999"/>
              <a:gd name="connsiteY99" fmla="*/ 280350 h 1334345"/>
              <a:gd name="connsiteX100" fmla="*/ 5431725 w 12191999"/>
              <a:gd name="connsiteY100" fmla="*/ 149021 h 1334345"/>
              <a:gd name="connsiteX101" fmla="*/ 5706691 w 12191999"/>
              <a:gd name="connsiteY101" fmla="*/ 16122 h 1334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12191999" h="1334345">
                <a:moveTo>
                  <a:pt x="2847466" y="1046402"/>
                </a:moveTo>
                <a:lnTo>
                  <a:pt x="2891951" y="1059437"/>
                </a:lnTo>
                <a:lnTo>
                  <a:pt x="2931128" y="1072321"/>
                </a:lnTo>
                <a:lnTo>
                  <a:pt x="2891953" y="1059438"/>
                </a:lnTo>
                <a:close/>
                <a:moveTo>
                  <a:pt x="2673480" y="1012610"/>
                </a:moveTo>
                <a:cubicBezTo>
                  <a:pt x="2576552" y="1010281"/>
                  <a:pt x="2524921" y="1045805"/>
                  <a:pt x="2481271" y="1061188"/>
                </a:cubicBezTo>
                <a:lnTo>
                  <a:pt x="2438898" y="1067709"/>
                </a:lnTo>
                <a:lnTo>
                  <a:pt x="2419283" y="1063157"/>
                </a:lnTo>
                <a:lnTo>
                  <a:pt x="2438897" y="1067709"/>
                </a:lnTo>
                <a:lnTo>
                  <a:pt x="2438898" y="1067709"/>
                </a:lnTo>
                <a:lnTo>
                  <a:pt x="2438898" y="1067709"/>
                </a:lnTo>
                <a:cubicBezTo>
                  <a:pt x="2481376" y="1072198"/>
                  <a:pt x="2519394" y="1037214"/>
                  <a:pt x="2590271" y="1020751"/>
                </a:cubicBezTo>
                <a:lnTo>
                  <a:pt x="2673481" y="1012610"/>
                </a:lnTo>
                <a:lnTo>
                  <a:pt x="2692964" y="1014492"/>
                </a:lnTo>
                <a:lnTo>
                  <a:pt x="2734057" y="1018461"/>
                </a:lnTo>
                <a:lnTo>
                  <a:pt x="2734056" y="1018461"/>
                </a:lnTo>
                <a:lnTo>
                  <a:pt x="2692964" y="1014492"/>
                </a:lnTo>
                <a:lnTo>
                  <a:pt x="2673482" y="1012610"/>
                </a:lnTo>
                <a:lnTo>
                  <a:pt x="2673481" y="1012610"/>
                </a:lnTo>
                <a:close/>
                <a:moveTo>
                  <a:pt x="344633" y="863663"/>
                </a:moveTo>
                <a:cubicBezTo>
                  <a:pt x="369391" y="870033"/>
                  <a:pt x="394150" y="875504"/>
                  <a:pt x="419394" y="878925"/>
                </a:cubicBezTo>
                <a:cubicBezTo>
                  <a:pt x="520369" y="892605"/>
                  <a:pt x="629112" y="884396"/>
                  <a:pt x="714553" y="895341"/>
                </a:cubicBezTo>
                <a:lnTo>
                  <a:pt x="739734" y="900282"/>
                </a:lnTo>
                <a:lnTo>
                  <a:pt x="777297" y="907653"/>
                </a:lnTo>
                <a:lnTo>
                  <a:pt x="788191" y="910703"/>
                </a:lnTo>
                <a:lnTo>
                  <a:pt x="777298" y="907653"/>
                </a:lnTo>
                <a:lnTo>
                  <a:pt x="739734" y="900282"/>
                </a:lnTo>
                <a:lnTo>
                  <a:pt x="714551" y="895340"/>
                </a:lnTo>
                <a:cubicBezTo>
                  <a:pt x="629111" y="884396"/>
                  <a:pt x="520368" y="892604"/>
                  <a:pt x="419392" y="878924"/>
                </a:cubicBezTo>
                <a:close/>
                <a:moveTo>
                  <a:pt x="1631096" y="788636"/>
                </a:moveTo>
                <a:cubicBezTo>
                  <a:pt x="1511997" y="787268"/>
                  <a:pt x="1390309" y="852932"/>
                  <a:pt x="1289333" y="870716"/>
                </a:cubicBezTo>
                <a:cubicBezTo>
                  <a:pt x="1188359" y="888500"/>
                  <a:pt x="1084794" y="883028"/>
                  <a:pt x="1025245" y="895340"/>
                </a:cubicBezTo>
                <a:cubicBezTo>
                  <a:pt x="965695" y="907653"/>
                  <a:pt x="983818" y="944588"/>
                  <a:pt x="932036" y="944588"/>
                </a:cubicBezTo>
                <a:cubicBezTo>
                  <a:pt x="919090" y="944588"/>
                  <a:pt x="904365" y="942194"/>
                  <a:pt x="888223" y="938432"/>
                </a:cubicBezTo>
                <a:lnTo>
                  <a:pt x="885869" y="937786"/>
                </a:lnTo>
                <a:lnTo>
                  <a:pt x="888224" y="938433"/>
                </a:lnTo>
                <a:cubicBezTo>
                  <a:pt x="904366" y="942195"/>
                  <a:pt x="919091" y="944589"/>
                  <a:pt x="932037" y="944589"/>
                </a:cubicBezTo>
                <a:cubicBezTo>
                  <a:pt x="983819" y="944589"/>
                  <a:pt x="965696" y="907653"/>
                  <a:pt x="1025246" y="895341"/>
                </a:cubicBezTo>
                <a:cubicBezTo>
                  <a:pt x="1084795" y="883028"/>
                  <a:pt x="1188360" y="888500"/>
                  <a:pt x="1289335" y="870716"/>
                </a:cubicBezTo>
                <a:cubicBezTo>
                  <a:pt x="1365066" y="857378"/>
                  <a:pt x="1452449" y="817107"/>
                  <a:pt x="1541652" y="798383"/>
                </a:cubicBezTo>
                <a:lnTo>
                  <a:pt x="1631097" y="788636"/>
                </a:lnTo>
                <a:lnTo>
                  <a:pt x="1676425" y="791618"/>
                </a:lnTo>
                <a:lnTo>
                  <a:pt x="1676426" y="791618"/>
                </a:lnTo>
                <a:lnTo>
                  <a:pt x="1631097" y="788636"/>
                </a:lnTo>
                <a:lnTo>
                  <a:pt x="1631097" y="788636"/>
                </a:lnTo>
                <a:close/>
                <a:moveTo>
                  <a:pt x="5743206" y="0"/>
                </a:moveTo>
                <a:lnTo>
                  <a:pt x="5771910" y="4482"/>
                </a:lnTo>
                <a:cubicBezTo>
                  <a:pt x="5839996" y="17180"/>
                  <a:pt x="5904237" y="32057"/>
                  <a:pt x="5959903" y="50525"/>
                </a:cubicBezTo>
                <a:cubicBezTo>
                  <a:pt x="6182566" y="124398"/>
                  <a:pt x="6268008" y="277615"/>
                  <a:pt x="6519150" y="354223"/>
                </a:cubicBezTo>
                <a:cubicBezTo>
                  <a:pt x="6770294" y="430831"/>
                  <a:pt x="7189729" y="458192"/>
                  <a:pt x="7466764" y="510176"/>
                </a:cubicBezTo>
                <a:cubicBezTo>
                  <a:pt x="7743799" y="562160"/>
                  <a:pt x="7963872" y="659289"/>
                  <a:pt x="8181358" y="666129"/>
                </a:cubicBezTo>
                <a:cubicBezTo>
                  <a:pt x="8398843" y="672968"/>
                  <a:pt x="8574902" y="581312"/>
                  <a:pt x="8771675" y="551216"/>
                </a:cubicBezTo>
                <a:cubicBezTo>
                  <a:pt x="8968447" y="521120"/>
                  <a:pt x="9175576" y="525224"/>
                  <a:pt x="9361992" y="485551"/>
                </a:cubicBezTo>
                <a:cubicBezTo>
                  <a:pt x="9455199" y="465715"/>
                  <a:pt x="9549054" y="430147"/>
                  <a:pt x="9638702" y="395776"/>
                </a:cubicBezTo>
                <a:lnTo>
                  <a:pt x="9702244" y="372178"/>
                </a:lnTo>
                <a:lnTo>
                  <a:pt x="9727055" y="383977"/>
                </a:lnTo>
                <a:cubicBezTo>
                  <a:pt x="9755535" y="395349"/>
                  <a:pt x="9787899" y="405181"/>
                  <a:pt x="9828031" y="411680"/>
                </a:cubicBezTo>
                <a:cubicBezTo>
                  <a:pt x="9988556" y="437672"/>
                  <a:pt x="10307015" y="428096"/>
                  <a:pt x="10433882" y="444512"/>
                </a:cubicBezTo>
                <a:cubicBezTo>
                  <a:pt x="10560749" y="460927"/>
                  <a:pt x="10514144" y="506072"/>
                  <a:pt x="10589229" y="510176"/>
                </a:cubicBezTo>
                <a:cubicBezTo>
                  <a:pt x="10664314" y="514280"/>
                  <a:pt x="10767877" y="463663"/>
                  <a:pt x="10884387" y="469135"/>
                </a:cubicBezTo>
                <a:cubicBezTo>
                  <a:pt x="11000897" y="474607"/>
                  <a:pt x="11164011" y="547112"/>
                  <a:pt x="11288288" y="543008"/>
                </a:cubicBezTo>
                <a:cubicBezTo>
                  <a:pt x="11381495" y="539930"/>
                  <a:pt x="11441207" y="499916"/>
                  <a:pt x="11529682" y="469713"/>
                </a:cubicBezTo>
                <a:lnTo>
                  <a:pt x="11612362" y="448952"/>
                </a:lnTo>
                <a:lnTo>
                  <a:pt x="11661848" y="465376"/>
                </a:lnTo>
                <a:cubicBezTo>
                  <a:pt x="11775323" y="503010"/>
                  <a:pt x="11929254" y="553535"/>
                  <a:pt x="12078128" y="595911"/>
                </a:cubicBezTo>
                <a:lnTo>
                  <a:pt x="12191999" y="625868"/>
                </a:lnTo>
                <a:lnTo>
                  <a:pt x="12191999" y="1072321"/>
                </a:lnTo>
                <a:lnTo>
                  <a:pt x="12191999" y="1334345"/>
                </a:lnTo>
                <a:lnTo>
                  <a:pt x="0" y="1334345"/>
                </a:lnTo>
                <a:lnTo>
                  <a:pt x="0" y="1072321"/>
                </a:lnTo>
                <a:lnTo>
                  <a:pt x="1" y="1072321"/>
                </a:lnTo>
                <a:lnTo>
                  <a:pt x="1" y="813658"/>
                </a:lnTo>
                <a:lnTo>
                  <a:pt x="20711" y="812426"/>
                </a:lnTo>
                <a:lnTo>
                  <a:pt x="22430" y="812443"/>
                </a:lnTo>
                <a:lnTo>
                  <a:pt x="108700" y="813260"/>
                </a:lnTo>
                <a:lnTo>
                  <a:pt x="170240" y="821105"/>
                </a:lnTo>
                <a:lnTo>
                  <a:pt x="192198" y="823904"/>
                </a:lnTo>
                <a:lnTo>
                  <a:pt x="192199" y="823904"/>
                </a:lnTo>
                <a:lnTo>
                  <a:pt x="170240" y="821105"/>
                </a:lnTo>
                <a:lnTo>
                  <a:pt x="108699" y="813259"/>
                </a:lnTo>
                <a:lnTo>
                  <a:pt x="22430" y="812443"/>
                </a:lnTo>
                <a:lnTo>
                  <a:pt x="20711" y="812426"/>
                </a:lnTo>
                <a:lnTo>
                  <a:pt x="20711" y="812426"/>
                </a:lnTo>
                <a:lnTo>
                  <a:pt x="20710" y="812426"/>
                </a:lnTo>
                <a:lnTo>
                  <a:pt x="0" y="813658"/>
                </a:lnTo>
                <a:lnTo>
                  <a:pt x="0" y="489071"/>
                </a:lnTo>
                <a:lnTo>
                  <a:pt x="43142" y="505751"/>
                </a:lnTo>
                <a:cubicBezTo>
                  <a:pt x="107870" y="530012"/>
                  <a:pt x="166772" y="548138"/>
                  <a:pt x="212081" y="543008"/>
                </a:cubicBezTo>
                <a:cubicBezTo>
                  <a:pt x="393318" y="522488"/>
                  <a:pt x="468403" y="482815"/>
                  <a:pt x="600448" y="460927"/>
                </a:cubicBezTo>
                <a:cubicBezTo>
                  <a:pt x="732493" y="439040"/>
                  <a:pt x="893017" y="433567"/>
                  <a:pt x="1004349" y="411680"/>
                </a:cubicBezTo>
                <a:cubicBezTo>
                  <a:pt x="1115680" y="389791"/>
                  <a:pt x="1113092" y="347383"/>
                  <a:pt x="1268437" y="329598"/>
                </a:cubicBezTo>
                <a:cubicBezTo>
                  <a:pt x="1423783" y="311814"/>
                  <a:pt x="1770725" y="298134"/>
                  <a:pt x="1936428" y="304974"/>
                </a:cubicBezTo>
                <a:cubicBezTo>
                  <a:pt x="2102131" y="311814"/>
                  <a:pt x="2184982" y="363799"/>
                  <a:pt x="2262655" y="370639"/>
                </a:cubicBezTo>
                <a:cubicBezTo>
                  <a:pt x="2340329" y="377479"/>
                  <a:pt x="2306671" y="335070"/>
                  <a:pt x="2402467" y="346015"/>
                </a:cubicBezTo>
                <a:cubicBezTo>
                  <a:pt x="2498264" y="356959"/>
                  <a:pt x="2635487" y="425359"/>
                  <a:pt x="2837437" y="436303"/>
                </a:cubicBezTo>
                <a:cubicBezTo>
                  <a:pt x="3039388" y="447247"/>
                  <a:pt x="3435523" y="415783"/>
                  <a:pt x="3614171" y="411680"/>
                </a:cubicBezTo>
                <a:cubicBezTo>
                  <a:pt x="3792819" y="407575"/>
                  <a:pt x="3769517" y="414416"/>
                  <a:pt x="3909329" y="411680"/>
                </a:cubicBezTo>
                <a:cubicBezTo>
                  <a:pt x="4049141" y="408943"/>
                  <a:pt x="4328764" y="397999"/>
                  <a:pt x="4453042" y="395263"/>
                </a:cubicBezTo>
                <a:cubicBezTo>
                  <a:pt x="4577318" y="392527"/>
                  <a:pt x="4585086" y="414414"/>
                  <a:pt x="4654993" y="395263"/>
                </a:cubicBezTo>
                <a:cubicBezTo>
                  <a:pt x="4724898" y="376111"/>
                  <a:pt x="4743022" y="321391"/>
                  <a:pt x="4872478" y="280350"/>
                </a:cubicBezTo>
                <a:cubicBezTo>
                  <a:pt x="5001933" y="239310"/>
                  <a:pt x="5263433" y="202374"/>
                  <a:pt x="5431725" y="149021"/>
                </a:cubicBezTo>
                <a:cubicBezTo>
                  <a:pt x="5536908" y="115676"/>
                  <a:pt x="5617817" y="59353"/>
                  <a:pt x="5706691" y="1612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kumimoji="1" lang="zh-CN" altLang="en-US"/>
          </a:p>
        </p:txBody>
      </p:sp>
      <p:sp>
        <p:nvSpPr>
          <p:cNvPr id="320" name="文本占位符 310"/>
          <p:cNvSpPr>
            <a:spLocks noGrp="1"/>
          </p:cNvSpPr>
          <p:nvPr>
            <p:ph type="body" sz="quarter" idx="11"/>
          </p:nvPr>
        </p:nvSpPr>
        <p:spPr>
          <a:xfrm>
            <a:off x="2301095" y="2460978"/>
            <a:ext cx="7589808" cy="57263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0">
                <a:ln w="38100">
                  <a:noFill/>
                </a:ln>
                <a:solidFill>
                  <a:schemeClr val="accent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  <p:sp>
        <p:nvSpPr>
          <p:cNvPr id="321" name="矩形 320"/>
          <p:cNvSpPr/>
          <p:nvPr userDrawn="1"/>
        </p:nvSpPr>
        <p:spPr>
          <a:xfrm>
            <a:off x="-1" y="0"/>
            <a:ext cx="12192000" cy="1463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kumimoji="1" lang="zh-CN" altLang="en-US"/>
          </a:p>
        </p:txBody>
      </p:sp>
      <p:sp>
        <p:nvSpPr>
          <p:cNvPr id="322" name="文本占位符 310"/>
          <p:cNvSpPr>
            <a:spLocks noGrp="1"/>
          </p:cNvSpPr>
          <p:nvPr>
            <p:ph type="body" sz="quarter" idx="12"/>
          </p:nvPr>
        </p:nvSpPr>
        <p:spPr>
          <a:xfrm>
            <a:off x="2301095" y="3538763"/>
            <a:ext cx="7589808" cy="52497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30000"/>
              </a:lnSpc>
              <a:buNone/>
              <a:defRPr sz="1400" b="0">
                <a:ln w="38100">
                  <a:noFill/>
                </a:ln>
                <a:solidFill>
                  <a:schemeClr val="accent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背景图片素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440603" y="759873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8965"/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 panose="020B0502040204020203"/>
                <a:ea typeface="微软雅黑" panose="020B0503020204020204" pitchFamily="34" charset="-122"/>
                <a:cs typeface="Segoe UI Light" panose="020B0502040204020203"/>
              </a:rPr>
              <a:t>背景图片素材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Segoe UI Light" panose="020B0502040204020203"/>
              <a:ea typeface="微软雅黑" panose="020B0503020204020204" pitchFamily="34" charset="-122"/>
              <a:cs typeface="Segoe UI Light" panose="020B0502040204020203"/>
            </a:endParaRPr>
          </a:p>
        </p:txBody>
      </p:sp>
      <p:sp>
        <p:nvSpPr>
          <p:cNvPr id="5" name="矩形 4"/>
          <p:cNvSpPr/>
          <p:nvPr userDrawn="1"/>
        </p:nvSpPr>
        <p:spPr>
          <a:xfrm>
            <a:off x="440603" y="182445"/>
            <a:ext cx="77777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8965"/>
            <a:r>
              <a:rPr kumimoji="1" lang="en-US" altLang="zh-CN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 panose="020B0502040204020203"/>
                <a:ea typeface="微软雅黑" panose="020B0503020204020204" pitchFamily="34" charset="-122"/>
                <a:cs typeface="Segoe UI Light" panose="020B0502040204020203"/>
              </a:rPr>
              <a:t>OfficePLUS</a:t>
            </a:r>
            <a:endParaRPr lang="zh-CN" altLang="en-US" sz="1000" dirty="0">
              <a:solidFill>
                <a:schemeClr val="tx1">
                  <a:lumMod val="75000"/>
                  <a:lumOff val="25000"/>
                </a:schemeClr>
              </a:solidFill>
              <a:latin typeface="Segoe UI Light" panose="020B0502040204020203"/>
              <a:ea typeface="微软雅黑" panose="020B0503020204020204" pitchFamily="34" charset="-122"/>
              <a:cs typeface="Segoe UI Light" panose="020B0502040204020203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fficeP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4447955" y="4458724"/>
            <a:ext cx="3296095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60896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1335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微软雅黑" panose="020B0503020204020204" pitchFamily="34" charset="-122"/>
              </a:rPr>
              <a:t>点击</a:t>
            </a:r>
            <a:r>
              <a:rPr kumimoji="1" lang="en-US" altLang="zh-CN" sz="1335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 panose="020B0502040204020203" charset="0"/>
                <a:ea typeface="Segoe UI Light" panose="020B0502040204020203" charset="0"/>
                <a:cs typeface="Segoe UI Light" panose="020B0502040204020203" charset="0"/>
              </a:rPr>
              <a:t>Logo</a:t>
            </a:r>
            <a:r>
              <a:rPr kumimoji="1" lang="zh-CN" altLang="en-US" sz="1335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微软雅黑" panose="020B0503020204020204" pitchFamily="34" charset="-122"/>
              </a:rPr>
              <a:t>获取更多优质模板（放映模式）</a:t>
            </a:r>
            <a:endParaRPr kumimoji="1" lang="zh-CN" altLang="en-US" sz="1335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微软雅黑" panose="020B0503020204020204" pitchFamily="34" charset="-122"/>
            </a:endParaRPr>
          </a:p>
        </p:txBody>
      </p:sp>
      <p:pic>
        <p:nvPicPr>
          <p:cNvPr id="5" name="图片 4">
            <a:hlinkClick r:id="rId2"/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227832"/>
            <a:ext cx="3048000" cy="40233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页_三项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/>
          <p:cNvSpPr/>
          <p:nvPr userDrawn="1"/>
        </p:nvSpPr>
        <p:spPr>
          <a:xfrm>
            <a:off x="-1" y="0"/>
            <a:ext cx="12192000" cy="4846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kumimoji="1" lang="zh-CN" altLang="en-US"/>
          </a:p>
        </p:txBody>
      </p:sp>
      <p:sp>
        <p:nvSpPr>
          <p:cNvPr id="19" name="文本占位符 310"/>
          <p:cNvSpPr>
            <a:spLocks noGrp="1"/>
          </p:cNvSpPr>
          <p:nvPr>
            <p:ph type="body" sz="quarter" idx="10"/>
          </p:nvPr>
        </p:nvSpPr>
        <p:spPr>
          <a:xfrm>
            <a:off x="2301095" y="5187296"/>
            <a:ext cx="7589808" cy="103288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7200" b="1">
                <a:ln w="38100">
                  <a:noFill/>
                </a:ln>
                <a:solidFill>
                  <a:schemeClr val="accent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  <p:sp>
        <p:nvSpPr>
          <p:cNvPr id="20" name="文本占位符 310"/>
          <p:cNvSpPr>
            <a:spLocks noGrp="1"/>
          </p:cNvSpPr>
          <p:nvPr>
            <p:ph type="body" sz="quarter" idx="11" hasCustomPrompt="1"/>
          </p:nvPr>
        </p:nvSpPr>
        <p:spPr>
          <a:xfrm>
            <a:off x="1002647" y="1961450"/>
            <a:ext cx="807865" cy="58633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4000" b="1">
                <a:ln w="38100"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/>
              <a:t>00</a:t>
            </a:r>
            <a:endParaRPr kumimoji="1" lang="zh-CN" altLang="en-US" dirty="0"/>
          </a:p>
        </p:txBody>
      </p:sp>
      <p:sp>
        <p:nvSpPr>
          <p:cNvPr id="21" name="文本占位符 310"/>
          <p:cNvSpPr>
            <a:spLocks noGrp="1"/>
          </p:cNvSpPr>
          <p:nvPr>
            <p:ph type="body" sz="quarter" idx="12"/>
          </p:nvPr>
        </p:nvSpPr>
        <p:spPr>
          <a:xfrm>
            <a:off x="1990199" y="2086074"/>
            <a:ext cx="1868569" cy="33708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>
                <a:ln w="38100"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  <p:sp>
        <p:nvSpPr>
          <p:cNvPr id="22" name="文本占位符 310"/>
          <p:cNvSpPr>
            <a:spLocks noGrp="1"/>
          </p:cNvSpPr>
          <p:nvPr>
            <p:ph type="body" sz="quarter" idx="13" hasCustomPrompt="1"/>
          </p:nvPr>
        </p:nvSpPr>
        <p:spPr>
          <a:xfrm>
            <a:off x="4684631" y="1961450"/>
            <a:ext cx="807865" cy="58633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4000" b="1">
                <a:ln w="38100"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/>
              <a:t>00</a:t>
            </a:r>
            <a:endParaRPr kumimoji="1" lang="zh-CN" altLang="en-US" dirty="0"/>
          </a:p>
        </p:txBody>
      </p:sp>
      <p:sp>
        <p:nvSpPr>
          <p:cNvPr id="23" name="文本占位符 310"/>
          <p:cNvSpPr>
            <a:spLocks noGrp="1"/>
          </p:cNvSpPr>
          <p:nvPr>
            <p:ph type="body" sz="quarter" idx="14"/>
          </p:nvPr>
        </p:nvSpPr>
        <p:spPr>
          <a:xfrm>
            <a:off x="5672183" y="2086074"/>
            <a:ext cx="1868569" cy="33708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>
                <a:ln w="38100"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  <p:sp>
        <p:nvSpPr>
          <p:cNvPr id="24" name="文本占位符 310"/>
          <p:cNvSpPr>
            <a:spLocks noGrp="1"/>
          </p:cNvSpPr>
          <p:nvPr>
            <p:ph type="body" sz="quarter" idx="15" hasCustomPrompt="1"/>
          </p:nvPr>
        </p:nvSpPr>
        <p:spPr>
          <a:xfrm>
            <a:off x="8293462" y="1961450"/>
            <a:ext cx="807865" cy="58633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4000" b="1">
                <a:ln w="38100"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/>
              <a:t>00</a:t>
            </a:r>
            <a:endParaRPr kumimoji="1" lang="zh-CN" altLang="en-US" dirty="0"/>
          </a:p>
        </p:txBody>
      </p:sp>
      <p:sp>
        <p:nvSpPr>
          <p:cNvPr id="25" name="文本占位符 310"/>
          <p:cNvSpPr>
            <a:spLocks noGrp="1"/>
          </p:cNvSpPr>
          <p:nvPr>
            <p:ph type="body" sz="quarter" idx="16"/>
          </p:nvPr>
        </p:nvSpPr>
        <p:spPr>
          <a:xfrm>
            <a:off x="9281014" y="2086074"/>
            <a:ext cx="1868569" cy="33708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>
                <a:ln w="38100"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页_四项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/>
          <p:cNvSpPr/>
          <p:nvPr userDrawn="1"/>
        </p:nvSpPr>
        <p:spPr>
          <a:xfrm>
            <a:off x="-1" y="0"/>
            <a:ext cx="12192000" cy="4846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kumimoji="1" lang="zh-CN" altLang="en-US"/>
          </a:p>
        </p:txBody>
      </p:sp>
      <p:sp>
        <p:nvSpPr>
          <p:cNvPr id="19" name="文本占位符 310"/>
          <p:cNvSpPr>
            <a:spLocks noGrp="1"/>
          </p:cNvSpPr>
          <p:nvPr>
            <p:ph type="body" sz="quarter" idx="10"/>
          </p:nvPr>
        </p:nvSpPr>
        <p:spPr>
          <a:xfrm>
            <a:off x="2301095" y="5187296"/>
            <a:ext cx="7589808" cy="103288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7200" b="1">
                <a:ln w="38100">
                  <a:noFill/>
                </a:ln>
                <a:solidFill>
                  <a:schemeClr val="accent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  <p:sp>
        <p:nvSpPr>
          <p:cNvPr id="20" name="文本占位符 310"/>
          <p:cNvSpPr>
            <a:spLocks noGrp="1"/>
          </p:cNvSpPr>
          <p:nvPr>
            <p:ph type="body" sz="quarter" idx="11" hasCustomPrompt="1"/>
          </p:nvPr>
        </p:nvSpPr>
        <p:spPr>
          <a:xfrm>
            <a:off x="2849735" y="1467674"/>
            <a:ext cx="807865" cy="58633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4000" b="1">
                <a:ln w="38100"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/>
              <a:t>00</a:t>
            </a:r>
            <a:endParaRPr kumimoji="1" lang="zh-CN" altLang="en-US" dirty="0"/>
          </a:p>
        </p:txBody>
      </p:sp>
      <p:sp>
        <p:nvSpPr>
          <p:cNvPr id="21" name="文本占位符 310"/>
          <p:cNvSpPr>
            <a:spLocks noGrp="1"/>
          </p:cNvSpPr>
          <p:nvPr>
            <p:ph type="body" sz="quarter" idx="12"/>
          </p:nvPr>
        </p:nvSpPr>
        <p:spPr>
          <a:xfrm>
            <a:off x="3837287" y="1592298"/>
            <a:ext cx="1868569" cy="33708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>
                <a:ln w="38100"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  <p:sp>
        <p:nvSpPr>
          <p:cNvPr id="22" name="文本占位符 310"/>
          <p:cNvSpPr>
            <a:spLocks noGrp="1"/>
          </p:cNvSpPr>
          <p:nvPr>
            <p:ph type="body" sz="quarter" idx="13" hasCustomPrompt="1"/>
          </p:nvPr>
        </p:nvSpPr>
        <p:spPr>
          <a:xfrm>
            <a:off x="6531719" y="1467674"/>
            <a:ext cx="807865" cy="58633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4000" b="1">
                <a:ln w="38100"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/>
              <a:t>00</a:t>
            </a:r>
            <a:endParaRPr kumimoji="1" lang="zh-CN" altLang="en-US" dirty="0"/>
          </a:p>
        </p:txBody>
      </p:sp>
      <p:sp>
        <p:nvSpPr>
          <p:cNvPr id="23" name="文本占位符 310"/>
          <p:cNvSpPr>
            <a:spLocks noGrp="1"/>
          </p:cNvSpPr>
          <p:nvPr>
            <p:ph type="body" sz="quarter" idx="14"/>
          </p:nvPr>
        </p:nvSpPr>
        <p:spPr>
          <a:xfrm>
            <a:off x="7519271" y="1592298"/>
            <a:ext cx="1868569" cy="33708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>
                <a:ln w="38100"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  <p:sp>
        <p:nvSpPr>
          <p:cNvPr id="10" name="文本占位符 310"/>
          <p:cNvSpPr>
            <a:spLocks noGrp="1"/>
          </p:cNvSpPr>
          <p:nvPr>
            <p:ph type="body" sz="quarter" idx="15" hasCustomPrompt="1"/>
          </p:nvPr>
        </p:nvSpPr>
        <p:spPr>
          <a:xfrm>
            <a:off x="2849735" y="2632975"/>
            <a:ext cx="807865" cy="58633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4000" b="1">
                <a:ln w="38100"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/>
              <a:t>00</a:t>
            </a:r>
            <a:endParaRPr kumimoji="1" lang="zh-CN" altLang="en-US" dirty="0"/>
          </a:p>
        </p:txBody>
      </p:sp>
      <p:sp>
        <p:nvSpPr>
          <p:cNvPr id="11" name="文本占位符 310"/>
          <p:cNvSpPr>
            <a:spLocks noGrp="1"/>
          </p:cNvSpPr>
          <p:nvPr>
            <p:ph type="body" sz="quarter" idx="16"/>
          </p:nvPr>
        </p:nvSpPr>
        <p:spPr>
          <a:xfrm>
            <a:off x="3837287" y="2757599"/>
            <a:ext cx="1868569" cy="33708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>
                <a:ln w="38100"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  <p:sp>
        <p:nvSpPr>
          <p:cNvPr id="12" name="文本占位符 310"/>
          <p:cNvSpPr>
            <a:spLocks noGrp="1"/>
          </p:cNvSpPr>
          <p:nvPr>
            <p:ph type="body" sz="quarter" idx="17" hasCustomPrompt="1"/>
          </p:nvPr>
        </p:nvSpPr>
        <p:spPr>
          <a:xfrm>
            <a:off x="6531719" y="2632975"/>
            <a:ext cx="807865" cy="58633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4000" b="1">
                <a:ln w="38100"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/>
              <a:t>00</a:t>
            </a:r>
            <a:endParaRPr kumimoji="1" lang="zh-CN" altLang="en-US" dirty="0"/>
          </a:p>
        </p:txBody>
      </p:sp>
      <p:sp>
        <p:nvSpPr>
          <p:cNvPr id="13" name="文本占位符 310"/>
          <p:cNvSpPr>
            <a:spLocks noGrp="1"/>
          </p:cNvSpPr>
          <p:nvPr>
            <p:ph type="body" sz="quarter" idx="18"/>
          </p:nvPr>
        </p:nvSpPr>
        <p:spPr>
          <a:xfrm>
            <a:off x="7519271" y="2757599"/>
            <a:ext cx="1868569" cy="33708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>
                <a:ln w="38100"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页_五项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/>
          <p:cNvSpPr/>
          <p:nvPr userDrawn="1"/>
        </p:nvSpPr>
        <p:spPr>
          <a:xfrm>
            <a:off x="-1" y="0"/>
            <a:ext cx="12192000" cy="4846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kumimoji="1" lang="zh-CN" altLang="en-US"/>
          </a:p>
        </p:txBody>
      </p:sp>
      <p:sp>
        <p:nvSpPr>
          <p:cNvPr id="19" name="文本占位符 310"/>
          <p:cNvSpPr>
            <a:spLocks noGrp="1"/>
          </p:cNvSpPr>
          <p:nvPr>
            <p:ph type="body" sz="quarter" idx="10"/>
          </p:nvPr>
        </p:nvSpPr>
        <p:spPr>
          <a:xfrm>
            <a:off x="2301095" y="5187296"/>
            <a:ext cx="7589808" cy="103288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7200" b="1">
                <a:ln w="38100">
                  <a:noFill/>
                </a:ln>
                <a:solidFill>
                  <a:schemeClr val="accent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  <p:sp>
        <p:nvSpPr>
          <p:cNvPr id="20" name="文本占位符 310"/>
          <p:cNvSpPr>
            <a:spLocks noGrp="1"/>
          </p:cNvSpPr>
          <p:nvPr>
            <p:ph type="body" sz="quarter" idx="11" hasCustomPrompt="1"/>
          </p:nvPr>
        </p:nvSpPr>
        <p:spPr>
          <a:xfrm>
            <a:off x="2849735" y="1467674"/>
            <a:ext cx="807865" cy="58633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4000" b="1">
                <a:ln w="38100"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/>
              <a:t>00</a:t>
            </a:r>
            <a:endParaRPr kumimoji="1" lang="zh-CN" altLang="en-US" dirty="0"/>
          </a:p>
        </p:txBody>
      </p:sp>
      <p:sp>
        <p:nvSpPr>
          <p:cNvPr id="21" name="文本占位符 310"/>
          <p:cNvSpPr>
            <a:spLocks noGrp="1"/>
          </p:cNvSpPr>
          <p:nvPr>
            <p:ph type="body" sz="quarter" idx="12"/>
          </p:nvPr>
        </p:nvSpPr>
        <p:spPr>
          <a:xfrm>
            <a:off x="3837287" y="1592298"/>
            <a:ext cx="1868569" cy="33708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>
                <a:ln w="38100"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  <p:sp>
        <p:nvSpPr>
          <p:cNvPr id="22" name="文本占位符 310"/>
          <p:cNvSpPr>
            <a:spLocks noGrp="1"/>
          </p:cNvSpPr>
          <p:nvPr>
            <p:ph type="body" sz="quarter" idx="13" hasCustomPrompt="1"/>
          </p:nvPr>
        </p:nvSpPr>
        <p:spPr>
          <a:xfrm>
            <a:off x="6531719" y="1467674"/>
            <a:ext cx="807865" cy="58633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4000" b="1">
                <a:ln w="38100"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/>
              <a:t>00</a:t>
            </a:r>
            <a:endParaRPr kumimoji="1" lang="zh-CN" altLang="en-US" dirty="0"/>
          </a:p>
        </p:txBody>
      </p:sp>
      <p:sp>
        <p:nvSpPr>
          <p:cNvPr id="23" name="文本占位符 310"/>
          <p:cNvSpPr>
            <a:spLocks noGrp="1"/>
          </p:cNvSpPr>
          <p:nvPr>
            <p:ph type="body" sz="quarter" idx="14"/>
          </p:nvPr>
        </p:nvSpPr>
        <p:spPr>
          <a:xfrm>
            <a:off x="7519271" y="1592298"/>
            <a:ext cx="1868569" cy="33708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>
                <a:ln w="38100"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  <p:sp>
        <p:nvSpPr>
          <p:cNvPr id="10" name="文本占位符 310"/>
          <p:cNvSpPr>
            <a:spLocks noGrp="1"/>
          </p:cNvSpPr>
          <p:nvPr>
            <p:ph type="body" sz="quarter" idx="15" hasCustomPrompt="1"/>
          </p:nvPr>
        </p:nvSpPr>
        <p:spPr>
          <a:xfrm>
            <a:off x="981166" y="2632975"/>
            <a:ext cx="807865" cy="58633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4000" b="1">
                <a:ln w="38100"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/>
              <a:t>00</a:t>
            </a:r>
            <a:endParaRPr kumimoji="1" lang="zh-CN" altLang="en-US" dirty="0"/>
          </a:p>
        </p:txBody>
      </p:sp>
      <p:sp>
        <p:nvSpPr>
          <p:cNvPr id="11" name="文本占位符 310"/>
          <p:cNvSpPr>
            <a:spLocks noGrp="1"/>
          </p:cNvSpPr>
          <p:nvPr>
            <p:ph type="body" sz="quarter" idx="16"/>
          </p:nvPr>
        </p:nvSpPr>
        <p:spPr>
          <a:xfrm>
            <a:off x="1968718" y="2757599"/>
            <a:ext cx="1868569" cy="33708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>
                <a:ln w="38100"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  <p:sp>
        <p:nvSpPr>
          <p:cNvPr id="12" name="文本占位符 310"/>
          <p:cNvSpPr>
            <a:spLocks noGrp="1"/>
          </p:cNvSpPr>
          <p:nvPr>
            <p:ph type="body" sz="quarter" idx="17" hasCustomPrompt="1"/>
          </p:nvPr>
        </p:nvSpPr>
        <p:spPr>
          <a:xfrm>
            <a:off x="4663150" y="2632975"/>
            <a:ext cx="807865" cy="58633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4000" b="1">
                <a:ln w="38100"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/>
              <a:t>00</a:t>
            </a:r>
            <a:endParaRPr kumimoji="1" lang="zh-CN" altLang="en-US" dirty="0"/>
          </a:p>
        </p:txBody>
      </p:sp>
      <p:sp>
        <p:nvSpPr>
          <p:cNvPr id="13" name="文本占位符 310"/>
          <p:cNvSpPr>
            <a:spLocks noGrp="1"/>
          </p:cNvSpPr>
          <p:nvPr>
            <p:ph type="body" sz="quarter" idx="18"/>
          </p:nvPr>
        </p:nvSpPr>
        <p:spPr>
          <a:xfrm>
            <a:off x="5650702" y="2757599"/>
            <a:ext cx="1868569" cy="33708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>
                <a:ln w="38100"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  <p:sp>
        <p:nvSpPr>
          <p:cNvPr id="14" name="文本占位符 310"/>
          <p:cNvSpPr>
            <a:spLocks noGrp="1"/>
          </p:cNvSpPr>
          <p:nvPr>
            <p:ph type="body" sz="quarter" idx="19" hasCustomPrompt="1"/>
          </p:nvPr>
        </p:nvSpPr>
        <p:spPr>
          <a:xfrm>
            <a:off x="8293172" y="2632975"/>
            <a:ext cx="807865" cy="58633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4000" b="1">
                <a:ln w="38100"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/>
              <a:t>00</a:t>
            </a:r>
            <a:endParaRPr kumimoji="1" lang="zh-CN" altLang="en-US" dirty="0"/>
          </a:p>
        </p:txBody>
      </p:sp>
      <p:sp>
        <p:nvSpPr>
          <p:cNvPr id="15" name="文本占位符 310"/>
          <p:cNvSpPr>
            <a:spLocks noGrp="1"/>
          </p:cNvSpPr>
          <p:nvPr>
            <p:ph type="body" sz="quarter" idx="20"/>
          </p:nvPr>
        </p:nvSpPr>
        <p:spPr>
          <a:xfrm>
            <a:off x="9280724" y="2757599"/>
            <a:ext cx="1868569" cy="33708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>
                <a:ln w="38100"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页_六项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/>
          <p:cNvSpPr/>
          <p:nvPr userDrawn="1"/>
        </p:nvSpPr>
        <p:spPr>
          <a:xfrm>
            <a:off x="-1" y="0"/>
            <a:ext cx="12192000" cy="4846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kumimoji="1" lang="zh-CN" altLang="en-US"/>
          </a:p>
        </p:txBody>
      </p:sp>
      <p:sp>
        <p:nvSpPr>
          <p:cNvPr id="19" name="文本占位符 310"/>
          <p:cNvSpPr>
            <a:spLocks noGrp="1"/>
          </p:cNvSpPr>
          <p:nvPr>
            <p:ph type="body" sz="quarter" idx="10"/>
          </p:nvPr>
        </p:nvSpPr>
        <p:spPr>
          <a:xfrm>
            <a:off x="2301095" y="5187296"/>
            <a:ext cx="7589808" cy="103288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7200" b="1">
                <a:ln w="38100">
                  <a:noFill/>
                </a:ln>
                <a:solidFill>
                  <a:schemeClr val="accent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  <p:sp>
        <p:nvSpPr>
          <p:cNvPr id="10" name="文本占位符 310"/>
          <p:cNvSpPr>
            <a:spLocks noGrp="1"/>
          </p:cNvSpPr>
          <p:nvPr>
            <p:ph type="body" sz="quarter" idx="15" hasCustomPrompt="1"/>
          </p:nvPr>
        </p:nvSpPr>
        <p:spPr>
          <a:xfrm>
            <a:off x="981166" y="2632975"/>
            <a:ext cx="807865" cy="58633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4000" b="1">
                <a:ln w="38100"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/>
              <a:t>00</a:t>
            </a:r>
            <a:endParaRPr kumimoji="1" lang="zh-CN" altLang="en-US" dirty="0"/>
          </a:p>
        </p:txBody>
      </p:sp>
      <p:sp>
        <p:nvSpPr>
          <p:cNvPr id="11" name="文本占位符 310"/>
          <p:cNvSpPr>
            <a:spLocks noGrp="1"/>
          </p:cNvSpPr>
          <p:nvPr>
            <p:ph type="body" sz="quarter" idx="16"/>
          </p:nvPr>
        </p:nvSpPr>
        <p:spPr>
          <a:xfrm>
            <a:off x="1968718" y="2757599"/>
            <a:ext cx="1868569" cy="33708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>
                <a:ln w="38100"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  <p:sp>
        <p:nvSpPr>
          <p:cNvPr id="12" name="文本占位符 310"/>
          <p:cNvSpPr>
            <a:spLocks noGrp="1"/>
          </p:cNvSpPr>
          <p:nvPr>
            <p:ph type="body" sz="quarter" idx="17" hasCustomPrompt="1"/>
          </p:nvPr>
        </p:nvSpPr>
        <p:spPr>
          <a:xfrm>
            <a:off x="4663150" y="2632975"/>
            <a:ext cx="807865" cy="58633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4000" b="1">
                <a:ln w="38100"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/>
              <a:t>00</a:t>
            </a:r>
            <a:endParaRPr kumimoji="1" lang="zh-CN" altLang="en-US" dirty="0"/>
          </a:p>
        </p:txBody>
      </p:sp>
      <p:sp>
        <p:nvSpPr>
          <p:cNvPr id="13" name="文本占位符 310"/>
          <p:cNvSpPr>
            <a:spLocks noGrp="1"/>
          </p:cNvSpPr>
          <p:nvPr>
            <p:ph type="body" sz="quarter" idx="18"/>
          </p:nvPr>
        </p:nvSpPr>
        <p:spPr>
          <a:xfrm>
            <a:off x="5650702" y="2757599"/>
            <a:ext cx="1868569" cy="33708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>
                <a:ln w="38100"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  <p:sp>
        <p:nvSpPr>
          <p:cNvPr id="14" name="文本占位符 310"/>
          <p:cNvSpPr>
            <a:spLocks noGrp="1"/>
          </p:cNvSpPr>
          <p:nvPr>
            <p:ph type="body" sz="quarter" idx="19" hasCustomPrompt="1"/>
          </p:nvPr>
        </p:nvSpPr>
        <p:spPr>
          <a:xfrm>
            <a:off x="8293172" y="2632975"/>
            <a:ext cx="807865" cy="58633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4000" b="1">
                <a:ln w="38100"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/>
              <a:t>00</a:t>
            </a:r>
            <a:endParaRPr kumimoji="1" lang="zh-CN" altLang="en-US" dirty="0"/>
          </a:p>
        </p:txBody>
      </p:sp>
      <p:sp>
        <p:nvSpPr>
          <p:cNvPr id="15" name="文本占位符 310"/>
          <p:cNvSpPr>
            <a:spLocks noGrp="1"/>
          </p:cNvSpPr>
          <p:nvPr>
            <p:ph type="body" sz="quarter" idx="20"/>
          </p:nvPr>
        </p:nvSpPr>
        <p:spPr>
          <a:xfrm>
            <a:off x="9280724" y="2757599"/>
            <a:ext cx="1868569" cy="33708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>
                <a:ln w="38100"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  <p:sp>
        <p:nvSpPr>
          <p:cNvPr id="16" name="文本占位符 310"/>
          <p:cNvSpPr>
            <a:spLocks noGrp="1"/>
          </p:cNvSpPr>
          <p:nvPr>
            <p:ph type="body" sz="quarter" idx="21" hasCustomPrompt="1"/>
          </p:nvPr>
        </p:nvSpPr>
        <p:spPr>
          <a:xfrm>
            <a:off x="981166" y="1304047"/>
            <a:ext cx="807865" cy="58633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4000" b="1">
                <a:ln w="38100"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/>
              <a:t>00</a:t>
            </a:r>
            <a:endParaRPr kumimoji="1" lang="zh-CN" altLang="en-US" dirty="0"/>
          </a:p>
        </p:txBody>
      </p:sp>
      <p:sp>
        <p:nvSpPr>
          <p:cNvPr id="17" name="文本占位符 310"/>
          <p:cNvSpPr>
            <a:spLocks noGrp="1"/>
          </p:cNvSpPr>
          <p:nvPr>
            <p:ph type="body" sz="quarter" idx="22"/>
          </p:nvPr>
        </p:nvSpPr>
        <p:spPr>
          <a:xfrm>
            <a:off x="1968718" y="1428671"/>
            <a:ext cx="1868569" cy="33708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>
                <a:ln w="38100"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  <p:sp>
        <p:nvSpPr>
          <p:cNvPr id="24" name="文本占位符 310"/>
          <p:cNvSpPr>
            <a:spLocks noGrp="1"/>
          </p:cNvSpPr>
          <p:nvPr>
            <p:ph type="body" sz="quarter" idx="23" hasCustomPrompt="1"/>
          </p:nvPr>
        </p:nvSpPr>
        <p:spPr>
          <a:xfrm>
            <a:off x="4663150" y="1304047"/>
            <a:ext cx="807865" cy="58633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4000" b="1">
                <a:ln w="38100"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/>
              <a:t>00</a:t>
            </a:r>
            <a:endParaRPr kumimoji="1" lang="zh-CN" altLang="en-US" dirty="0"/>
          </a:p>
        </p:txBody>
      </p:sp>
      <p:sp>
        <p:nvSpPr>
          <p:cNvPr id="25" name="文本占位符 310"/>
          <p:cNvSpPr>
            <a:spLocks noGrp="1"/>
          </p:cNvSpPr>
          <p:nvPr>
            <p:ph type="body" sz="quarter" idx="24"/>
          </p:nvPr>
        </p:nvSpPr>
        <p:spPr>
          <a:xfrm>
            <a:off x="5650702" y="1428671"/>
            <a:ext cx="1868569" cy="33708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>
                <a:ln w="38100"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  <p:sp>
        <p:nvSpPr>
          <p:cNvPr id="26" name="文本占位符 310"/>
          <p:cNvSpPr>
            <a:spLocks noGrp="1"/>
          </p:cNvSpPr>
          <p:nvPr>
            <p:ph type="body" sz="quarter" idx="25" hasCustomPrompt="1"/>
          </p:nvPr>
        </p:nvSpPr>
        <p:spPr>
          <a:xfrm>
            <a:off x="8293172" y="1304047"/>
            <a:ext cx="807865" cy="58633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4000" b="1">
                <a:ln w="38100"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/>
              <a:t>00</a:t>
            </a:r>
            <a:endParaRPr kumimoji="1" lang="zh-CN" altLang="en-US" dirty="0"/>
          </a:p>
        </p:txBody>
      </p:sp>
      <p:sp>
        <p:nvSpPr>
          <p:cNvPr id="27" name="文本占位符 310"/>
          <p:cNvSpPr>
            <a:spLocks noGrp="1"/>
          </p:cNvSpPr>
          <p:nvPr>
            <p:ph type="body" sz="quarter" idx="26"/>
          </p:nvPr>
        </p:nvSpPr>
        <p:spPr>
          <a:xfrm>
            <a:off x="9280724" y="1428671"/>
            <a:ext cx="1868569" cy="33708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>
                <a:ln w="38100"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副标题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形状 1"/>
          <p:cNvSpPr/>
          <p:nvPr userDrawn="1"/>
        </p:nvSpPr>
        <p:spPr>
          <a:xfrm>
            <a:off x="0" y="384047"/>
            <a:ext cx="12191999" cy="1079437"/>
          </a:xfrm>
          <a:custGeom>
            <a:avLst/>
            <a:gdLst>
              <a:gd name="connsiteX0" fmla="*/ 10439343 w 10873408"/>
              <a:gd name="connsiteY0" fmla="*/ 17 h 1822005"/>
              <a:gd name="connsiteX1" fmla="*/ 10823807 w 10873408"/>
              <a:gd name="connsiteY1" fmla="*/ 160670 h 1822005"/>
              <a:gd name="connsiteX2" fmla="*/ 10873408 w 10873408"/>
              <a:gd name="connsiteY2" fmla="*/ 184273 h 1822005"/>
              <a:gd name="connsiteX3" fmla="*/ 10873408 w 10873408"/>
              <a:gd name="connsiteY3" fmla="*/ 1327582 h 1822005"/>
              <a:gd name="connsiteX4" fmla="*/ 10843181 w 10873408"/>
              <a:gd name="connsiteY4" fmla="*/ 1332070 h 1822005"/>
              <a:gd name="connsiteX5" fmla="*/ 10732453 w 10873408"/>
              <a:gd name="connsiteY5" fmla="*/ 1325792 h 1822005"/>
              <a:gd name="connsiteX6" fmla="*/ 10399944 w 10873408"/>
              <a:gd name="connsiteY6" fmla="*/ 1090264 h 1822005"/>
              <a:gd name="connsiteX7" fmla="*/ 10247544 w 10873408"/>
              <a:gd name="connsiteY7" fmla="*/ 1298083 h 1822005"/>
              <a:gd name="connsiteX8" fmla="*/ 10039726 w 10873408"/>
              <a:gd name="connsiteY8" fmla="*/ 1256519 h 1822005"/>
              <a:gd name="connsiteX9" fmla="*/ 9471690 w 10873408"/>
              <a:gd name="connsiteY9" fmla="*/ 1353501 h 1822005"/>
              <a:gd name="connsiteX10" fmla="*/ 9139181 w 10873408"/>
              <a:gd name="connsiteY10" fmla="*/ 1145683 h 1822005"/>
              <a:gd name="connsiteX11" fmla="*/ 8751253 w 10873408"/>
              <a:gd name="connsiteY11" fmla="*/ 1187246 h 1822005"/>
              <a:gd name="connsiteX12" fmla="*/ 8501872 w 10873408"/>
              <a:gd name="connsiteY12" fmla="*/ 1381210 h 1822005"/>
              <a:gd name="connsiteX13" fmla="*/ 8127799 w 10873408"/>
              <a:gd name="connsiteY13" fmla="*/ 1547464 h 1822005"/>
              <a:gd name="connsiteX14" fmla="*/ 7753726 w 10873408"/>
              <a:gd name="connsiteY14" fmla="*/ 1450483 h 1822005"/>
              <a:gd name="connsiteX15" fmla="*/ 7268817 w 10873408"/>
              <a:gd name="connsiteY15" fmla="*/ 1422773 h 1822005"/>
              <a:gd name="connsiteX16" fmla="*/ 6853181 w 10873408"/>
              <a:gd name="connsiteY16" fmla="*/ 1505901 h 1822005"/>
              <a:gd name="connsiteX17" fmla="*/ 6437544 w 10873408"/>
              <a:gd name="connsiteY17" fmla="*/ 1381210 h 1822005"/>
              <a:gd name="connsiteX18" fmla="*/ 5689399 w 10873408"/>
              <a:gd name="connsiteY18" fmla="*/ 1395064 h 1822005"/>
              <a:gd name="connsiteX19" fmla="*/ 5135217 w 10873408"/>
              <a:gd name="connsiteY19" fmla="*/ 1242664 h 1822005"/>
              <a:gd name="connsiteX20" fmla="*/ 4608744 w 10873408"/>
              <a:gd name="connsiteY20" fmla="*/ 1173392 h 1822005"/>
              <a:gd name="connsiteX21" fmla="*/ 4220817 w 10873408"/>
              <a:gd name="connsiteY21" fmla="*/ 854737 h 1822005"/>
              <a:gd name="connsiteX22" fmla="*/ 3874453 w 10873408"/>
              <a:gd name="connsiteY22" fmla="*/ 1034846 h 1822005"/>
              <a:gd name="connsiteX23" fmla="*/ 3500381 w 10873408"/>
              <a:gd name="connsiteY23" fmla="*/ 1020992 h 1822005"/>
              <a:gd name="connsiteX24" fmla="*/ 3403399 w 10873408"/>
              <a:gd name="connsiteY24" fmla="*/ 1173392 h 1822005"/>
              <a:gd name="connsiteX25" fmla="*/ 3209435 w 10873408"/>
              <a:gd name="connsiteY25" fmla="*/ 1311937 h 1822005"/>
              <a:gd name="connsiteX26" fmla="*/ 3098599 w 10873408"/>
              <a:gd name="connsiteY26" fmla="*/ 1311937 h 1822005"/>
              <a:gd name="connsiteX27" fmla="*/ 2890781 w 10873408"/>
              <a:gd name="connsiteY27" fmla="*/ 1408919 h 1822005"/>
              <a:gd name="connsiteX28" fmla="*/ 2669108 w 10873408"/>
              <a:gd name="connsiteY28" fmla="*/ 1381210 h 1822005"/>
              <a:gd name="connsiteX29" fmla="*/ 2405872 w 10873408"/>
              <a:gd name="connsiteY29" fmla="*/ 1602883 h 1822005"/>
              <a:gd name="connsiteX30" fmla="*/ 2239617 w 10873408"/>
              <a:gd name="connsiteY30" fmla="*/ 1505901 h 1822005"/>
              <a:gd name="connsiteX31" fmla="*/ 1976381 w 10873408"/>
              <a:gd name="connsiteY31" fmla="*/ 1616737 h 1822005"/>
              <a:gd name="connsiteX32" fmla="*/ 1837835 w 10873408"/>
              <a:gd name="connsiteY32" fmla="*/ 1533610 h 1822005"/>
              <a:gd name="connsiteX33" fmla="*/ 1671581 w 10873408"/>
              <a:gd name="connsiteY33" fmla="*/ 1686010 h 1822005"/>
              <a:gd name="connsiteX34" fmla="*/ 1533035 w 10873408"/>
              <a:gd name="connsiteY34" fmla="*/ 1796846 h 1822005"/>
              <a:gd name="connsiteX35" fmla="*/ 1283653 w 10873408"/>
              <a:gd name="connsiteY35" fmla="*/ 1810701 h 1822005"/>
              <a:gd name="connsiteX36" fmla="*/ 1145108 w 10873408"/>
              <a:gd name="connsiteY36" fmla="*/ 1658301 h 1822005"/>
              <a:gd name="connsiteX37" fmla="*/ 881872 w 10873408"/>
              <a:gd name="connsiteY37" fmla="*/ 1561319 h 1822005"/>
              <a:gd name="connsiteX38" fmla="*/ 493944 w 10873408"/>
              <a:gd name="connsiteY38" fmla="*/ 1367355 h 1822005"/>
              <a:gd name="connsiteX39" fmla="*/ 216853 w 10873408"/>
              <a:gd name="connsiteY39" fmla="*/ 1311937 h 1822005"/>
              <a:gd name="connsiteX40" fmla="*/ 57661 w 10873408"/>
              <a:gd name="connsiteY40" fmla="*/ 1092632 h 1822005"/>
              <a:gd name="connsiteX41" fmla="*/ 0 w 10873408"/>
              <a:gd name="connsiteY41" fmla="*/ 999795 h 1822005"/>
              <a:gd name="connsiteX42" fmla="*/ 0 w 10873408"/>
              <a:gd name="connsiteY42" fmla="*/ 123606 h 1822005"/>
              <a:gd name="connsiteX43" fmla="*/ 36623 w 10873408"/>
              <a:gd name="connsiteY43" fmla="*/ 196714 h 1822005"/>
              <a:gd name="connsiteX44" fmla="*/ 286126 w 10873408"/>
              <a:gd name="connsiteY44" fmla="*/ 619210 h 1822005"/>
              <a:gd name="connsiteX45" fmla="*/ 798744 w 10873408"/>
              <a:gd name="connsiteY45" fmla="*/ 882446 h 1822005"/>
              <a:gd name="connsiteX46" fmla="*/ 978853 w 10873408"/>
              <a:gd name="connsiteY46" fmla="*/ 1020992 h 1822005"/>
              <a:gd name="connsiteX47" fmla="*/ 1283653 w 10873408"/>
              <a:gd name="connsiteY47" fmla="*/ 896301 h 1822005"/>
              <a:gd name="connsiteX48" fmla="*/ 1907108 w 10873408"/>
              <a:gd name="connsiteY48" fmla="*/ 536083 h 1822005"/>
              <a:gd name="connsiteX49" fmla="*/ 2488999 w 10873408"/>
              <a:gd name="connsiteY49" fmla="*/ 314410 h 1822005"/>
              <a:gd name="connsiteX50" fmla="*/ 3320272 w 10873408"/>
              <a:gd name="connsiteY50" fmla="*/ 466810 h 1822005"/>
              <a:gd name="connsiteX51" fmla="*/ 3916017 w 10873408"/>
              <a:gd name="connsiteY51" fmla="*/ 619210 h 1822005"/>
              <a:gd name="connsiteX52" fmla="*/ 4137690 w 10873408"/>
              <a:gd name="connsiteY52" fmla="*/ 702337 h 1822005"/>
              <a:gd name="connsiteX53" fmla="*/ 4442490 w 10873408"/>
              <a:gd name="connsiteY53" fmla="*/ 799319 h 1822005"/>
              <a:gd name="connsiteX54" fmla="*/ 4622599 w 10873408"/>
              <a:gd name="connsiteY54" fmla="*/ 979428 h 1822005"/>
              <a:gd name="connsiteX55" fmla="*/ 4955108 w 10873408"/>
              <a:gd name="connsiteY55" fmla="*/ 1062555 h 1822005"/>
              <a:gd name="connsiteX56" fmla="*/ 5287617 w 10873408"/>
              <a:gd name="connsiteY56" fmla="*/ 896301 h 1822005"/>
              <a:gd name="connsiteX57" fmla="*/ 5675544 w 10873408"/>
              <a:gd name="connsiteY57" fmla="*/ 993283 h 1822005"/>
              <a:gd name="connsiteX58" fmla="*/ 5938781 w 10873408"/>
              <a:gd name="connsiteY58" fmla="*/ 743901 h 1822005"/>
              <a:gd name="connsiteX59" fmla="*/ 6188162 w 10873408"/>
              <a:gd name="connsiteY59" fmla="*/ 702337 h 1822005"/>
              <a:gd name="connsiteX60" fmla="*/ 6645362 w 10873408"/>
              <a:gd name="connsiteY60" fmla="*/ 342119 h 1822005"/>
              <a:gd name="connsiteX61" fmla="*/ 6950162 w 10873408"/>
              <a:gd name="connsiteY61" fmla="*/ 605355 h 1822005"/>
              <a:gd name="connsiteX62" fmla="*/ 7227253 w 10873408"/>
              <a:gd name="connsiteY62" fmla="*/ 799319 h 1822005"/>
              <a:gd name="connsiteX63" fmla="*/ 7532053 w 10873408"/>
              <a:gd name="connsiteY63" fmla="*/ 1104119 h 1822005"/>
              <a:gd name="connsiteX64" fmla="*/ 8030817 w 10873408"/>
              <a:gd name="connsiteY64" fmla="*/ 882446 h 1822005"/>
              <a:gd name="connsiteX65" fmla="*/ 8557290 w 10873408"/>
              <a:gd name="connsiteY65" fmla="*/ 910155 h 1822005"/>
              <a:gd name="connsiteX66" fmla="*/ 8834381 w 10873408"/>
              <a:gd name="connsiteY66" fmla="*/ 1034846 h 1822005"/>
              <a:gd name="connsiteX67" fmla="*/ 9319290 w 10873408"/>
              <a:gd name="connsiteY67" fmla="*/ 577646 h 1822005"/>
              <a:gd name="connsiteX68" fmla="*/ 9804199 w 10873408"/>
              <a:gd name="connsiteY68" fmla="*/ 494519 h 1822005"/>
              <a:gd name="connsiteX69" fmla="*/ 10372235 w 10873408"/>
              <a:gd name="connsiteY69" fmla="*/ 9610 h 1822005"/>
              <a:gd name="connsiteX70" fmla="*/ 10439343 w 10873408"/>
              <a:gd name="connsiteY70" fmla="*/ 17 h 1822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10873408" h="1822005">
                <a:moveTo>
                  <a:pt x="10439343" y="17"/>
                </a:moveTo>
                <a:cubicBezTo>
                  <a:pt x="10572693" y="-1471"/>
                  <a:pt x="10700848" y="95917"/>
                  <a:pt x="10823807" y="160670"/>
                </a:cubicBezTo>
                <a:lnTo>
                  <a:pt x="10873408" y="184273"/>
                </a:lnTo>
                <a:lnTo>
                  <a:pt x="10873408" y="1327582"/>
                </a:lnTo>
                <a:lnTo>
                  <a:pt x="10843181" y="1332070"/>
                </a:lnTo>
                <a:cubicBezTo>
                  <a:pt x="10803169" y="1335606"/>
                  <a:pt x="10765357" y="1335029"/>
                  <a:pt x="10732453" y="1325792"/>
                </a:cubicBezTo>
                <a:cubicBezTo>
                  <a:pt x="10600835" y="1288847"/>
                  <a:pt x="10480762" y="1094882"/>
                  <a:pt x="10399944" y="1090264"/>
                </a:cubicBezTo>
                <a:cubicBezTo>
                  <a:pt x="10319126" y="1085646"/>
                  <a:pt x="10307580" y="1270374"/>
                  <a:pt x="10247544" y="1298083"/>
                </a:cubicBezTo>
                <a:cubicBezTo>
                  <a:pt x="10187508" y="1325792"/>
                  <a:pt x="10169035" y="1247283"/>
                  <a:pt x="10039726" y="1256519"/>
                </a:cubicBezTo>
                <a:cubicBezTo>
                  <a:pt x="9910417" y="1265755"/>
                  <a:pt x="9621781" y="1371974"/>
                  <a:pt x="9471690" y="1353501"/>
                </a:cubicBezTo>
                <a:cubicBezTo>
                  <a:pt x="9321599" y="1335028"/>
                  <a:pt x="9259254" y="1173392"/>
                  <a:pt x="9139181" y="1145683"/>
                </a:cubicBezTo>
                <a:cubicBezTo>
                  <a:pt x="9019108" y="1117974"/>
                  <a:pt x="8857471" y="1147992"/>
                  <a:pt x="8751253" y="1187246"/>
                </a:cubicBezTo>
                <a:cubicBezTo>
                  <a:pt x="8645035" y="1226500"/>
                  <a:pt x="8605781" y="1321174"/>
                  <a:pt x="8501872" y="1381210"/>
                </a:cubicBezTo>
                <a:cubicBezTo>
                  <a:pt x="8397963" y="1441246"/>
                  <a:pt x="8252490" y="1535919"/>
                  <a:pt x="8127799" y="1547464"/>
                </a:cubicBezTo>
                <a:cubicBezTo>
                  <a:pt x="8003108" y="1559009"/>
                  <a:pt x="7896890" y="1471265"/>
                  <a:pt x="7753726" y="1450483"/>
                </a:cubicBezTo>
                <a:cubicBezTo>
                  <a:pt x="7610562" y="1429701"/>
                  <a:pt x="7418908" y="1413537"/>
                  <a:pt x="7268817" y="1422773"/>
                </a:cubicBezTo>
                <a:cubicBezTo>
                  <a:pt x="7118726" y="1432009"/>
                  <a:pt x="6991727" y="1512828"/>
                  <a:pt x="6853181" y="1505901"/>
                </a:cubicBezTo>
                <a:cubicBezTo>
                  <a:pt x="6714636" y="1498974"/>
                  <a:pt x="6631508" y="1399683"/>
                  <a:pt x="6437544" y="1381210"/>
                </a:cubicBezTo>
                <a:cubicBezTo>
                  <a:pt x="6243580" y="1362737"/>
                  <a:pt x="5906453" y="1418155"/>
                  <a:pt x="5689399" y="1395064"/>
                </a:cubicBezTo>
                <a:cubicBezTo>
                  <a:pt x="5472345" y="1371973"/>
                  <a:pt x="5315326" y="1279609"/>
                  <a:pt x="5135217" y="1242664"/>
                </a:cubicBezTo>
                <a:cubicBezTo>
                  <a:pt x="4955108" y="1205719"/>
                  <a:pt x="4761144" y="1238047"/>
                  <a:pt x="4608744" y="1173392"/>
                </a:cubicBezTo>
                <a:cubicBezTo>
                  <a:pt x="4456344" y="1108737"/>
                  <a:pt x="4343199" y="877828"/>
                  <a:pt x="4220817" y="854737"/>
                </a:cubicBezTo>
                <a:cubicBezTo>
                  <a:pt x="4098435" y="831646"/>
                  <a:pt x="3994526" y="1007137"/>
                  <a:pt x="3874453" y="1034846"/>
                </a:cubicBezTo>
                <a:cubicBezTo>
                  <a:pt x="3754380" y="1062555"/>
                  <a:pt x="3578890" y="997901"/>
                  <a:pt x="3500381" y="1020992"/>
                </a:cubicBezTo>
                <a:cubicBezTo>
                  <a:pt x="3421872" y="1044083"/>
                  <a:pt x="3451890" y="1124901"/>
                  <a:pt x="3403399" y="1173392"/>
                </a:cubicBezTo>
                <a:cubicBezTo>
                  <a:pt x="3354908" y="1221883"/>
                  <a:pt x="3260235" y="1288846"/>
                  <a:pt x="3209435" y="1311937"/>
                </a:cubicBezTo>
                <a:cubicBezTo>
                  <a:pt x="3158635" y="1335028"/>
                  <a:pt x="3151708" y="1295773"/>
                  <a:pt x="3098599" y="1311937"/>
                </a:cubicBezTo>
                <a:cubicBezTo>
                  <a:pt x="3045490" y="1328101"/>
                  <a:pt x="2962363" y="1397373"/>
                  <a:pt x="2890781" y="1408919"/>
                </a:cubicBezTo>
                <a:cubicBezTo>
                  <a:pt x="2819199" y="1420465"/>
                  <a:pt x="2749926" y="1348883"/>
                  <a:pt x="2669108" y="1381210"/>
                </a:cubicBezTo>
                <a:cubicBezTo>
                  <a:pt x="2588290" y="1413537"/>
                  <a:pt x="2477454" y="1582101"/>
                  <a:pt x="2405872" y="1602883"/>
                </a:cubicBezTo>
                <a:cubicBezTo>
                  <a:pt x="2334290" y="1623665"/>
                  <a:pt x="2311199" y="1503592"/>
                  <a:pt x="2239617" y="1505901"/>
                </a:cubicBezTo>
                <a:cubicBezTo>
                  <a:pt x="2168035" y="1508210"/>
                  <a:pt x="2043345" y="1612119"/>
                  <a:pt x="1976381" y="1616737"/>
                </a:cubicBezTo>
                <a:cubicBezTo>
                  <a:pt x="1909417" y="1621355"/>
                  <a:pt x="1888635" y="1522064"/>
                  <a:pt x="1837835" y="1533610"/>
                </a:cubicBezTo>
                <a:cubicBezTo>
                  <a:pt x="1787035" y="1545156"/>
                  <a:pt x="1722381" y="1642137"/>
                  <a:pt x="1671581" y="1686010"/>
                </a:cubicBezTo>
                <a:cubicBezTo>
                  <a:pt x="1620781" y="1729883"/>
                  <a:pt x="1597690" y="1776064"/>
                  <a:pt x="1533035" y="1796846"/>
                </a:cubicBezTo>
                <a:cubicBezTo>
                  <a:pt x="1468380" y="1817628"/>
                  <a:pt x="1348307" y="1833792"/>
                  <a:pt x="1283653" y="1810701"/>
                </a:cubicBezTo>
                <a:cubicBezTo>
                  <a:pt x="1218999" y="1787610"/>
                  <a:pt x="1212072" y="1699865"/>
                  <a:pt x="1145108" y="1658301"/>
                </a:cubicBezTo>
                <a:cubicBezTo>
                  <a:pt x="1078145" y="1616737"/>
                  <a:pt x="990399" y="1609810"/>
                  <a:pt x="881872" y="1561319"/>
                </a:cubicBezTo>
                <a:cubicBezTo>
                  <a:pt x="773345" y="1512828"/>
                  <a:pt x="604780" y="1408919"/>
                  <a:pt x="493944" y="1367355"/>
                </a:cubicBezTo>
                <a:cubicBezTo>
                  <a:pt x="383108" y="1325791"/>
                  <a:pt x="329998" y="1415846"/>
                  <a:pt x="216853" y="1311937"/>
                </a:cubicBezTo>
                <a:cubicBezTo>
                  <a:pt x="174424" y="1272971"/>
                  <a:pt x="116733" y="1186597"/>
                  <a:pt x="57661" y="1092632"/>
                </a:cubicBezTo>
                <a:lnTo>
                  <a:pt x="0" y="999795"/>
                </a:lnTo>
                <a:lnTo>
                  <a:pt x="0" y="123606"/>
                </a:lnTo>
                <a:lnTo>
                  <a:pt x="36623" y="196714"/>
                </a:lnTo>
                <a:cubicBezTo>
                  <a:pt x="126366" y="381626"/>
                  <a:pt x="215988" y="591501"/>
                  <a:pt x="286126" y="619210"/>
                </a:cubicBezTo>
                <a:cubicBezTo>
                  <a:pt x="473162" y="693101"/>
                  <a:pt x="683290" y="815482"/>
                  <a:pt x="798744" y="882446"/>
                </a:cubicBezTo>
                <a:cubicBezTo>
                  <a:pt x="914198" y="949410"/>
                  <a:pt x="898035" y="1018683"/>
                  <a:pt x="978853" y="1020992"/>
                </a:cubicBezTo>
                <a:cubicBezTo>
                  <a:pt x="1059671" y="1023301"/>
                  <a:pt x="1128944" y="977119"/>
                  <a:pt x="1283653" y="896301"/>
                </a:cubicBezTo>
                <a:cubicBezTo>
                  <a:pt x="1438362" y="815483"/>
                  <a:pt x="1706217" y="633065"/>
                  <a:pt x="1907108" y="536083"/>
                </a:cubicBezTo>
                <a:cubicBezTo>
                  <a:pt x="2107999" y="439101"/>
                  <a:pt x="2253472" y="325956"/>
                  <a:pt x="2488999" y="314410"/>
                </a:cubicBezTo>
                <a:cubicBezTo>
                  <a:pt x="2724526" y="302864"/>
                  <a:pt x="3082436" y="416010"/>
                  <a:pt x="3320272" y="466810"/>
                </a:cubicBezTo>
                <a:cubicBezTo>
                  <a:pt x="3558108" y="517610"/>
                  <a:pt x="3779781" y="579956"/>
                  <a:pt x="3916017" y="619210"/>
                </a:cubicBezTo>
                <a:cubicBezTo>
                  <a:pt x="4052253" y="658464"/>
                  <a:pt x="4049945" y="672319"/>
                  <a:pt x="4137690" y="702337"/>
                </a:cubicBezTo>
                <a:cubicBezTo>
                  <a:pt x="4225435" y="732355"/>
                  <a:pt x="4361672" y="753137"/>
                  <a:pt x="4442490" y="799319"/>
                </a:cubicBezTo>
                <a:cubicBezTo>
                  <a:pt x="4523308" y="845501"/>
                  <a:pt x="4537163" y="935555"/>
                  <a:pt x="4622599" y="979428"/>
                </a:cubicBezTo>
                <a:cubicBezTo>
                  <a:pt x="4708035" y="1023301"/>
                  <a:pt x="4844272" y="1076409"/>
                  <a:pt x="4955108" y="1062555"/>
                </a:cubicBezTo>
                <a:cubicBezTo>
                  <a:pt x="5065944" y="1048701"/>
                  <a:pt x="5167544" y="907846"/>
                  <a:pt x="5287617" y="896301"/>
                </a:cubicBezTo>
                <a:cubicBezTo>
                  <a:pt x="5407690" y="884756"/>
                  <a:pt x="5567017" y="1018683"/>
                  <a:pt x="5675544" y="993283"/>
                </a:cubicBezTo>
                <a:cubicBezTo>
                  <a:pt x="5784071" y="967883"/>
                  <a:pt x="5853345" y="792392"/>
                  <a:pt x="5938781" y="743901"/>
                </a:cubicBezTo>
                <a:cubicBezTo>
                  <a:pt x="6024217" y="695410"/>
                  <a:pt x="6070399" y="769301"/>
                  <a:pt x="6188162" y="702337"/>
                </a:cubicBezTo>
                <a:cubicBezTo>
                  <a:pt x="6305926" y="635373"/>
                  <a:pt x="6518362" y="358283"/>
                  <a:pt x="6645362" y="342119"/>
                </a:cubicBezTo>
                <a:cubicBezTo>
                  <a:pt x="6772362" y="325955"/>
                  <a:pt x="6853180" y="529155"/>
                  <a:pt x="6950162" y="605355"/>
                </a:cubicBezTo>
                <a:cubicBezTo>
                  <a:pt x="7047144" y="681555"/>
                  <a:pt x="7130271" y="716192"/>
                  <a:pt x="7227253" y="799319"/>
                </a:cubicBezTo>
                <a:cubicBezTo>
                  <a:pt x="7324235" y="882446"/>
                  <a:pt x="7398126" y="1090264"/>
                  <a:pt x="7532053" y="1104119"/>
                </a:cubicBezTo>
                <a:cubicBezTo>
                  <a:pt x="7665980" y="1117974"/>
                  <a:pt x="7859944" y="914773"/>
                  <a:pt x="8030817" y="882446"/>
                </a:cubicBezTo>
                <a:cubicBezTo>
                  <a:pt x="8201690" y="850119"/>
                  <a:pt x="8423363" y="884755"/>
                  <a:pt x="8557290" y="910155"/>
                </a:cubicBezTo>
                <a:cubicBezTo>
                  <a:pt x="8691217" y="935555"/>
                  <a:pt x="8707381" y="1090264"/>
                  <a:pt x="8834381" y="1034846"/>
                </a:cubicBezTo>
                <a:cubicBezTo>
                  <a:pt x="8961381" y="979428"/>
                  <a:pt x="9157654" y="667700"/>
                  <a:pt x="9319290" y="577646"/>
                </a:cubicBezTo>
                <a:cubicBezTo>
                  <a:pt x="9480926" y="487592"/>
                  <a:pt x="9628708" y="589192"/>
                  <a:pt x="9804199" y="494519"/>
                </a:cubicBezTo>
                <a:cubicBezTo>
                  <a:pt x="9979690" y="399846"/>
                  <a:pt x="10192126" y="60410"/>
                  <a:pt x="10372235" y="9610"/>
                </a:cubicBezTo>
                <a:cubicBezTo>
                  <a:pt x="10394749" y="3260"/>
                  <a:pt x="10417118" y="266"/>
                  <a:pt x="10439343" y="17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kumimoji="1" lang="zh-CN" altLang="en-US"/>
          </a:p>
        </p:txBody>
      </p:sp>
      <p:sp>
        <p:nvSpPr>
          <p:cNvPr id="3" name="任意形状 2"/>
          <p:cNvSpPr/>
          <p:nvPr userDrawn="1"/>
        </p:nvSpPr>
        <p:spPr>
          <a:xfrm>
            <a:off x="1" y="1218754"/>
            <a:ext cx="5743205" cy="788846"/>
          </a:xfrm>
          <a:custGeom>
            <a:avLst/>
            <a:gdLst>
              <a:gd name="connsiteX0" fmla="*/ 4276235 w 5122065"/>
              <a:gd name="connsiteY0" fmla="*/ 0 h 1331509"/>
              <a:gd name="connsiteX1" fmla="*/ 4622599 w 5122065"/>
              <a:gd name="connsiteY1" fmla="*/ 263236 h 1331509"/>
              <a:gd name="connsiteX2" fmla="*/ 4959438 w 5122065"/>
              <a:gd name="connsiteY2" fmla="*/ 365414 h 1331509"/>
              <a:gd name="connsiteX3" fmla="*/ 5122065 w 5122065"/>
              <a:gd name="connsiteY3" fmla="*/ 413482 h 1331509"/>
              <a:gd name="connsiteX4" fmla="*/ 5089500 w 5122065"/>
              <a:gd name="connsiteY4" fmla="*/ 440694 h 1331509"/>
              <a:gd name="connsiteX5" fmla="*/ 4844272 w 5122065"/>
              <a:gd name="connsiteY5" fmla="*/ 665018 h 1331509"/>
              <a:gd name="connsiteX6" fmla="*/ 4345508 w 5122065"/>
              <a:gd name="connsiteY6" fmla="*/ 886691 h 1331509"/>
              <a:gd name="connsiteX7" fmla="*/ 4151544 w 5122065"/>
              <a:gd name="connsiteY7" fmla="*/ 1080654 h 1331509"/>
              <a:gd name="connsiteX8" fmla="*/ 3971435 w 5122065"/>
              <a:gd name="connsiteY8" fmla="*/ 1080654 h 1331509"/>
              <a:gd name="connsiteX9" fmla="*/ 3486526 w 5122065"/>
              <a:gd name="connsiteY9" fmla="*/ 1108364 h 1331509"/>
              <a:gd name="connsiteX10" fmla="*/ 3223290 w 5122065"/>
              <a:gd name="connsiteY10" fmla="*/ 1108364 h 1331509"/>
              <a:gd name="connsiteX11" fmla="*/ 2530562 w 5122065"/>
              <a:gd name="connsiteY11" fmla="*/ 1149927 h 1331509"/>
              <a:gd name="connsiteX12" fmla="*/ 2142635 w 5122065"/>
              <a:gd name="connsiteY12" fmla="*/ 997527 h 1331509"/>
              <a:gd name="connsiteX13" fmla="*/ 2017944 w 5122065"/>
              <a:gd name="connsiteY13" fmla="*/ 1039091 h 1331509"/>
              <a:gd name="connsiteX14" fmla="*/ 1726999 w 5122065"/>
              <a:gd name="connsiteY14" fmla="*/ 928254 h 1331509"/>
              <a:gd name="connsiteX15" fmla="*/ 1131253 w 5122065"/>
              <a:gd name="connsiteY15" fmla="*/ 969818 h 1331509"/>
              <a:gd name="connsiteX16" fmla="*/ 895726 w 5122065"/>
              <a:gd name="connsiteY16" fmla="*/ 1108364 h 1331509"/>
              <a:gd name="connsiteX17" fmla="*/ 535508 w 5122065"/>
              <a:gd name="connsiteY17" fmla="*/ 1191491 h 1331509"/>
              <a:gd name="connsiteX18" fmla="*/ 189144 w 5122065"/>
              <a:gd name="connsiteY18" fmla="*/ 1330036 h 1331509"/>
              <a:gd name="connsiteX19" fmla="*/ 38476 w 5122065"/>
              <a:gd name="connsiteY19" fmla="*/ 1267149 h 1331509"/>
              <a:gd name="connsiteX20" fmla="*/ 0 w 5122065"/>
              <a:gd name="connsiteY20" fmla="*/ 1238995 h 1331509"/>
              <a:gd name="connsiteX21" fmla="*/ 0 w 5122065"/>
              <a:gd name="connsiteY21" fmla="*/ 121717 h 1331509"/>
              <a:gd name="connsiteX22" fmla="*/ 19548 w 5122065"/>
              <a:gd name="connsiteY22" fmla="*/ 121309 h 1331509"/>
              <a:gd name="connsiteX23" fmla="*/ 466235 w 5122065"/>
              <a:gd name="connsiteY23" fmla="*/ 193964 h 1331509"/>
              <a:gd name="connsiteX24" fmla="*/ 729472 w 5122065"/>
              <a:gd name="connsiteY24" fmla="*/ 512618 h 1331509"/>
              <a:gd name="connsiteX25" fmla="*/ 923435 w 5122065"/>
              <a:gd name="connsiteY25" fmla="*/ 484909 h 1331509"/>
              <a:gd name="connsiteX26" fmla="*/ 1477617 w 5122065"/>
              <a:gd name="connsiteY26" fmla="*/ 678873 h 1331509"/>
              <a:gd name="connsiteX27" fmla="*/ 2419726 w 5122065"/>
              <a:gd name="connsiteY27" fmla="*/ 512618 h 1331509"/>
              <a:gd name="connsiteX28" fmla="*/ 3389544 w 5122065"/>
              <a:gd name="connsiteY28" fmla="*/ 290945 h 1331509"/>
              <a:gd name="connsiteX29" fmla="*/ 3514235 w 5122065"/>
              <a:gd name="connsiteY29" fmla="*/ 415636 h 1331509"/>
              <a:gd name="connsiteX30" fmla="*/ 3929872 w 5122065"/>
              <a:gd name="connsiteY30" fmla="*/ 263236 h 1331509"/>
              <a:gd name="connsiteX31" fmla="*/ 4276235 w 5122065"/>
              <a:gd name="connsiteY31" fmla="*/ 0 h 1331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5122065" h="1331509">
                <a:moveTo>
                  <a:pt x="4276235" y="0"/>
                </a:moveTo>
                <a:cubicBezTo>
                  <a:pt x="4391689" y="0"/>
                  <a:pt x="4449417" y="180109"/>
                  <a:pt x="4622599" y="263236"/>
                </a:cubicBezTo>
                <a:cubicBezTo>
                  <a:pt x="4709190" y="304800"/>
                  <a:pt x="4832726" y="332509"/>
                  <a:pt x="4959438" y="365414"/>
                </a:cubicBezTo>
                <a:lnTo>
                  <a:pt x="5122065" y="413482"/>
                </a:lnTo>
                <a:lnTo>
                  <a:pt x="5089500" y="440694"/>
                </a:lnTo>
                <a:cubicBezTo>
                  <a:pt x="5010238" y="513665"/>
                  <a:pt x="4938079" y="608734"/>
                  <a:pt x="4844272" y="665018"/>
                </a:cubicBezTo>
                <a:cubicBezTo>
                  <a:pt x="4694181" y="755072"/>
                  <a:pt x="4460963" y="817418"/>
                  <a:pt x="4345508" y="886691"/>
                </a:cubicBezTo>
                <a:cubicBezTo>
                  <a:pt x="4230053" y="955964"/>
                  <a:pt x="4213889" y="1048327"/>
                  <a:pt x="4151544" y="1080654"/>
                </a:cubicBezTo>
                <a:cubicBezTo>
                  <a:pt x="4089199" y="1112981"/>
                  <a:pt x="4082271" y="1076036"/>
                  <a:pt x="3971435" y="1080654"/>
                </a:cubicBezTo>
                <a:cubicBezTo>
                  <a:pt x="3860599" y="1085272"/>
                  <a:pt x="3611217" y="1103746"/>
                  <a:pt x="3486526" y="1108364"/>
                </a:cubicBezTo>
                <a:cubicBezTo>
                  <a:pt x="3361835" y="1112982"/>
                  <a:pt x="3382617" y="1101437"/>
                  <a:pt x="3223290" y="1108364"/>
                </a:cubicBezTo>
                <a:cubicBezTo>
                  <a:pt x="3063963" y="1115291"/>
                  <a:pt x="2710671" y="1168400"/>
                  <a:pt x="2530562" y="1149927"/>
                </a:cubicBezTo>
                <a:cubicBezTo>
                  <a:pt x="2350453" y="1131454"/>
                  <a:pt x="2228071" y="1016000"/>
                  <a:pt x="2142635" y="997527"/>
                </a:cubicBezTo>
                <a:cubicBezTo>
                  <a:pt x="2057199" y="979054"/>
                  <a:pt x="2087217" y="1050636"/>
                  <a:pt x="2017944" y="1039091"/>
                </a:cubicBezTo>
                <a:cubicBezTo>
                  <a:pt x="1948671" y="1027546"/>
                  <a:pt x="1874781" y="939800"/>
                  <a:pt x="1726999" y="928254"/>
                </a:cubicBezTo>
                <a:cubicBezTo>
                  <a:pt x="1579217" y="916708"/>
                  <a:pt x="1269798" y="939800"/>
                  <a:pt x="1131253" y="969818"/>
                </a:cubicBezTo>
                <a:cubicBezTo>
                  <a:pt x="992708" y="999836"/>
                  <a:pt x="995017" y="1071419"/>
                  <a:pt x="895726" y="1108364"/>
                </a:cubicBezTo>
                <a:cubicBezTo>
                  <a:pt x="796435" y="1145309"/>
                  <a:pt x="653272" y="1154546"/>
                  <a:pt x="535508" y="1191491"/>
                </a:cubicBezTo>
                <a:cubicBezTo>
                  <a:pt x="417744" y="1228436"/>
                  <a:pt x="350780" y="1295400"/>
                  <a:pt x="189144" y="1330036"/>
                </a:cubicBezTo>
                <a:cubicBezTo>
                  <a:pt x="148735" y="1338695"/>
                  <a:pt x="96203" y="1308100"/>
                  <a:pt x="38476" y="1267149"/>
                </a:cubicBezTo>
                <a:lnTo>
                  <a:pt x="0" y="1238995"/>
                </a:lnTo>
                <a:lnTo>
                  <a:pt x="0" y="121717"/>
                </a:lnTo>
                <a:lnTo>
                  <a:pt x="19548" y="121309"/>
                </a:lnTo>
                <a:cubicBezTo>
                  <a:pt x="177238" y="124331"/>
                  <a:pt x="369542" y="156442"/>
                  <a:pt x="466235" y="193964"/>
                </a:cubicBezTo>
                <a:cubicBezTo>
                  <a:pt x="620944" y="254000"/>
                  <a:pt x="653272" y="464127"/>
                  <a:pt x="729472" y="512618"/>
                </a:cubicBezTo>
                <a:cubicBezTo>
                  <a:pt x="805672" y="561109"/>
                  <a:pt x="798744" y="457200"/>
                  <a:pt x="923435" y="484909"/>
                </a:cubicBezTo>
                <a:cubicBezTo>
                  <a:pt x="1048126" y="512618"/>
                  <a:pt x="1228235" y="674255"/>
                  <a:pt x="1477617" y="678873"/>
                </a:cubicBezTo>
                <a:cubicBezTo>
                  <a:pt x="1726999" y="683491"/>
                  <a:pt x="2101072" y="577273"/>
                  <a:pt x="2419726" y="512618"/>
                </a:cubicBezTo>
                <a:cubicBezTo>
                  <a:pt x="2738380" y="447963"/>
                  <a:pt x="3207126" y="307109"/>
                  <a:pt x="3389544" y="290945"/>
                </a:cubicBezTo>
                <a:cubicBezTo>
                  <a:pt x="3571962" y="274781"/>
                  <a:pt x="3424180" y="420254"/>
                  <a:pt x="3514235" y="415636"/>
                </a:cubicBezTo>
                <a:cubicBezTo>
                  <a:pt x="3604290" y="411018"/>
                  <a:pt x="3802872" y="332509"/>
                  <a:pt x="3929872" y="263236"/>
                </a:cubicBezTo>
                <a:cubicBezTo>
                  <a:pt x="4056872" y="193963"/>
                  <a:pt x="4160781" y="0"/>
                  <a:pt x="4276235" y="0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kumimoji="1" lang="zh-CN" altLang="en-US"/>
          </a:p>
        </p:txBody>
      </p:sp>
      <p:sp>
        <p:nvSpPr>
          <p:cNvPr id="4" name="任意形状 3"/>
          <p:cNvSpPr/>
          <p:nvPr userDrawn="1"/>
        </p:nvSpPr>
        <p:spPr>
          <a:xfrm>
            <a:off x="5743205" y="1417635"/>
            <a:ext cx="3959039" cy="712575"/>
          </a:xfrm>
          <a:custGeom>
            <a:avLst/>
            <a:gdLst>
              <a:gd name="connsiteX0" fmla="*/ 239912 w 3530860"/>
              <a:gd name="connsiteY0" fmla="*/ 926 h 1202770"/>
              <a:gd name="connsiteX1" fmla="*/ 664316 w 3530860"/>
              <a:gd name="connsiteY1" fmla="*/ 93794 h 1202770"/>
              <a:gd name="connsiteX2" fmla="*/ 1606425 w 3530860"/>
              <a:gd name="connsiteY2" fmla="*/ 273903 h 1202770"/>
              <a:gd name="connsiteX3" fmla="*/ 2700934 w 3530860"/>
              <a:gd name="connsiteY3" fmla="*/ 412448 h 1202770"/>
              <a:gd name="connsiteX4" fmla="*/ 2784061 w 3530860"/>
              <a:gd name="connsiteY4" fmla="*/ 592557 h 1202770"/>
              <a:gd name="connsiteX5" fmla="*/ 3324388 w 3530860"/>
              <a:gd name="connsiteY5" fmla="*/ 564848 h 1202770"/>
              <a:gd name="connsiteX6" fmla="*/ 3483716 w 3530860"/>
              <a:gd name="connsiteY6" fmla="*/ 663562 h 1202770"/>
              <a:gd name="connsiteX7" fmla="*/ 3530860 w 3530860"/>
              <a:gd name="connsiteY7" fmla="*/ 705992 h 1202770"/>
              <a:gd name="connsiteX8" fmla="*/ 3474191 w 3530860"/>
              <a:gd name="connsiteY8" fmla="*/ 745823 h 1202770"/>
              <a:gd name="connsiteX9" fmla="*/ 3227407 w 3530860"/>
              <a:gd name="connsiteY9" fmla="*/ 897357 h 1202770"/>
              <a:gd name="connsiteX10" fmla="*/ 2700934 w 3530860"/>
              <a:gd name="connsiteY10" fmla="*/ 1008194 h 1202770"/>
              <a:gd name="connsiteX11" fmla="*/ 2174461 w 3530860"/>
              <a:gd name="connsiteY11" fmla="*/ 1202157 h 1202770"/>
              <a:gd name="connsiteX12" fmla="*/ 1537152 w 3530860"/>
              <a:gd name="connsiteY12" fmla="*/ 938921 h 1202770"/>
              <a:gd name="connsiteX13" fmla="*/ 692025 w 3530860"/>
              <a:gd name="connsiteY13" fmla="*/ 675685 h 1202770"/>
              <a:gd name="connsiteX14" fmla="*/ 193261 w 3530860"/>
              <a:gd name="connsiteY14" fmla="*/ 163067 h 1202770"/>
              <a:gd name="connsiteX15" fmla="*/ 25599 w 3530860"/>
              <a:gd name="connsiteY15" fmla="*/ 85351 h 1202770"/>
              <a:gd name="connsiteX16" fmla="*/ 0 w 3530860"/>
              <a:gd name="connsiteY16" fmla="*/ 77785 h 1202770"/>
              <a:gd name="connsiteX17" fmla="*/ 16074 w 3530860"/>
              <a:gd name="connsiteY17" fmla="*/ 64353 h 1202770"/>
              <a:gd name="connsiteX18" fmla="*/ 123988 w 3530860"/>
              <a:gd name="connsiteY18" fmla="*/ 10667 h 1202770"/>
              <a:gd name="connsiteX19" fmla="*/ 239912 w 3530860"/>
              <a:gd name="connsiteY19" fmla="*/ 926 h 1202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530860" h="1202770">
                <a:moveTo>
                  <a:pt x="239912" y="926"/>
                </a:moveTo>
                <a:cubicBezTo>
                  <a:pt x="356052" y="8502"/>
                  <a:pt x="479011" y="60889"/>
                  <a:pt x="664316" y="93794"/>
                </a:cubicBezTo>
                <a:cubicBezTo>
                  <a:pt x="911389" y="137667"/>
                  <a:pt x="1266989" y="220794"/>
                  <a:pt x="1606425" y="273903"/>
                </a:cubicBezTo>
                <a:cubicBezTo>
                  <a:pt x="1945861" y="327012"/>
                  <a:pt x="2504661" y="359339"/>
                  <a:pt x="2700934" y="412448"/>
                </a:cubicBezTo>
                <a:cubicBezTo>
                  <a:pt x="2897207" y="465557"/>
                  <a:pt x="2680152" y="567157"/>
                  <a:pt x="2784061" y="592557"/>
                </a:cubicBezTo>
                <a:cubicBezTo>
                  <a:pt x="2887970" y="617957"/>
                  <a:pt x="3181224" y="534830"/>
                  <a:pt x="3324388" y="564848"/>
                </a:cubicBezTo>
                <a:cubicBezTo>
                  <a:pt x="3395970" y="579857"/>
                  <a:pt x="3439843" y="620844"/>
                  <a:pt x="3483716" y="663562"/>
                </a:cubicBezTo>
                <a:lnTo>
                  <a:pt x="3530860" y="705992"/>
                </a:lnTo>
                <a:lnTo>
                  <a:pt x="3474191" y="745823"/>
                </a:lnTo>
                <a:cubicBezTo>
                  <a:pt x="3394238" y="803839"/>
                  <a:pt x="3310534" y="863875"/>
                  <a:pt x="3227407" y="897357"/>
                </a:cubicBezTo>
                <a:cubicBezTo>
                  <a:pt x="3061153" y="964321"/>
                  <a:pt x="2876425" y="957394"/>
                  <a:pt x="2700934" y="1008194"/>
                </a:cubicBezTo>
                <a:cubicBezTo>
                  <a:pt x="2525443" y="1058994"/>
                  <a:pt x="2368425" y="1213702"/>
                  <a:pt x="2174461" y="1202157"/>
                </a:cubicBezTo>
                <a:cubicBezTo>
                  <a:pt x="1980497" y="1190612"/>
                  <a:pt x="1784225" y="1026666"/>
                  <a:pt x="1537152" y="938921"/>
                </a:cubicBezTo>
                <a:cubicBezTo>
                  <a:pt x="1290079" y="851176"/>
                  <a:pt x="916007" y="804994"/>
                  <a:pt x="692025" y="675685"/>
                </a:cubicBezTo>
                <a:cubicBezTo>
                  <a:pt x="468043" y="546376"/>
                  <a:pt x="391843" y="287758"/>
                  <a:pt x="193261" y="163067"/>
                </a:cubicBezTo>
                <a:cubicBezTo>
                  <a:pt x="143616" y="131894"/>
                  <a:pt x="86321" y="106783"/>
                  <a:pt x="25599" y="85351"/>
                </a:cubicBezTo>
                <a:lnTo>
                  <a:pt x="0" y="77785"/>
                </a:lnTo>
                <a:lnTo>
                  <a:pt x="16074" y="64353"/>
                </a:lnTo>
                <a:cubicBezTo>
                  <a:pt x="49376" y="39675"/>
                  <a:pt x="84734" y="20481"/>
                  <a:pt x="123988" y="10667"/>
                </a:cubicBezTo>
                <a:cubicBezTo>
                  <a:pt x="163243" y="854"/>
                  <a:pt x="201198" y="-1600"/>
                  <a:pt x="239912" y="926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kumimoji="1" lang="zh-CN" altLang="en-US"/>
          </a:p>
        </p:txBody>
      </p:sp>
      <p:sp>
        <p:nvSpPr>
          <p:cNvPr id="5" name="任意形状 4"/>
          <p:cNvSpPr/>
          <p:nvPr userDrawn="1"/>
        </p:nvSpPr>
        <p:spPr>
          <a:xfrm>
            <a:off x="9702245" y="1674216"/>
            <a:ext cx="1910118" cy="332679"/>
          </a:xfrm>
          <a:custGeom>
            <a:avLst/>
            <a:gdLst>
              <a:gd name="connsiteX0" fmla="*/ 1125297 w 1703535"/>
              <a:gd name="connsiteY0" fmla="*/ 143 h 561535"/>
              <a:gd name="connsiteX1" fmla="*/ 1262110 w 1703535"/>
              <a:gd name="connsiteY1" fmla="*/ 20925 h 561535"/>
              <a:gd name="connsiteX2" fmla="*/ 1456074 w 1703535"/>
              <a:gd name="connsiteY2" fmla="*/ 214889 h 561535"/>
              <a:gd name="connsiteX3" fmla="*/ 1691601 w 1703535"/>
              <a:gd name="connsiteY3" fmla="*/ 394998 h 561535"/>
              <a:gd name="connsiteX4" fmla="*/ 1703535 w 1703535"/>
              <a:gd name="connsiteY4" fmla="*/ 402494 h 561535"/>
              <a:gd name="connsiteX5" fmla="*/ 1629797 w 1703535"/>
              <a:gd name="connsiteY5" fmla="*/ 437536 h 561535"/>
              <a:gd name="connsiteX6" fmla="*/ 1414510 w 1703535"/>
              <a:gd name="connsiteY6" fmla="*/ 561252 h 561535"/>
              <a:gd name="connsiteX7" fmla="*/ 1054292 w 1703535"/>
              <a:gd name="connsiteY7" fmla="*/ 436561 h 561535"/>
              <a:gd name="connsiteX8" fmla="*/ 791056 w 1703535"/>
              <a:gd name="connsiteY8" fmla="*/ 505834 h 561535"/>
              <a:gd name="connsiteX9" fmla="*/ 652510 w 1703535"/>
              <a:gd name="connsiteY9" fmla="*/ 394998 h 561535"/>
              <a:gd name="connsiteX10" fmla="*/ 112183 w 1703535"/>
              <a:gd name="connsiteY10" fmla="*/ 339580 h 561535"/>
              <a:gd name="connsiteX11" fmla="*/ 22128 w 1703535"/>
              <a:gd name="connsiteY11" fmla="*/ 292821 h 561535"/>
              <a:gd name="connsiteX12" fmla="*/ 0 w 1703535"/>
              <a:gd name="connsiteY12" fmla="*/ 272905 h 561535"/>
              <a:gd name="connsiteX13" fmla="*/ 59904 w 1703535"/>
              <a:gd name="connsiteY13" fmla="*/ 230800 h 561535"/>
              <a:gd name="connsiteX14" fmla="*/ 167601 w 1703535"/>
              <a:gd name="connsiteY14" fmla="*/ 173325 h 561535"/>
              <a:gd name="connsiteX15" fmla="*/ 513965 w 1703535"/>
              <a:gd name="connsiteY15" fmla="*/ 159470 h 561535"/>
              <a:gd name="connsiteX16" fmla="*/ 957310 w 1703535"/>
              <a:gd name="connsiteY16" fmla="*/ 20925 h 561535"/>
              <a:gd name="connsiteX17" fmla="*/ 1125297 w 1703535"/>
              <a:gd name="connsiteY17" fmla="*/ 143 h 561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703535" h="561535">
                <a:moveTo>
                  <a:pt x="1125297" y="143"/>
                </a:moveTo>
                <a:cubicBezTo>
                  <a:pt x="1175519" y="-1011"/>
                  <a:pt x="1220546" y="4762"/>
                  <a:pt x="1262110" y="20925"/>
                </a:cubicBezTo>
                <a:cubicBezTo>
                  <a:pt x="1345237" y="53252"/>
                  <a:pt x="1384492" y="152544"/>
                  <a:pt x="1456074" y="214889"/>
                </a:cubicBezTo>
                <a:cubicBezTo>
                  <a:pt x="1527656" y="277234"/>
                  <a:pt x="1555365" y="309562"/>
                  <a:pt x="1691601" y="394998"/>
                </a:cubicBezTo>
                <a:lnTo>
                  <a:pt x="1703535" y="402494"/>
                </a:lnTo>
                <a:lnTo>
                  <a:pt x="1629797" y="437536"/>
                </a:lnTo>
                <a:cubicBezTo>
                  <a:pt x="1550891" y="488516"/>
                  <a:pt x="1497637" y="556057"/>
                  <a:pt x="1414510" y="561252"/>
                </a:cubicBezTo>
                <a:cubicBezTo>
                  <a:pt x="1303674" y="568179"/>
                  <a:pt x="1158201" y="445797"/>
                  <a:pt x="1054292" y="436561"/>
                </a:cubicBezTo>
                <a:cubicBezTo>
                  <a:pt x="950383" y="427325"/>
                  <a:pt x="858020" y="512761"/>
                  <a:pt x="791056" y="505834"/>
                </a:cubicBezTo>
                <a:cubicBezTo>
                  <a:pt x="724092" y="498907"/>
                  <a:pt x="765656" y="422707"/>
                  <a:pt x="652510" y="394998"/>
                </a:cubicBezTo>
                <a:cubicBezTo>
                  <a:pt x="539364" y="367289"/>
                  <a:pt x="255347" y="383453"/>
                  <a:pt x="112183" y="339580"/>
                </a:cubicBezTo>
                <a:cubicBezTo>
                  <a:pt x="76392" y="328612"/>
                  <a:pt x="47528" y="312015"/>
                  <a:pt x="22128" y="292821"/>
                </a:cubicBezTo>
                <a:lnTo>
                  <a:pt x="0" y="272905"/>
                </a:lnTo>
                <a:lnTo>
                  <a:pt x="59904" y="230800"/>
                </a:lnTo>
                <a:cubicBezTo>
                  <a:pt x="97462" y="206374"/>
                  <a:pt x="133542" y="186025"/>
                  <a:pt x="167601" y="173325"/>
                </a:cubicBezTo>
                <a:cubicBezTo>
                  <a:pt x="303837" y="122525"/>
                  <a:pt x="382347" y="184870"/>
                  <a:pt x="513965" y="159470"/>
                </a:cubicBezTo>
                <a:cubicBezTo>
                  <a:pt x="645583" y="134070"/>
                  <a:pt x="832619" y="44016"/>
                  <a:pt x="957310" y="20925"/>
                </a:cubicBezTo>
                <a:cubicBezTo>
                  <a:pt x="1019656" y="9380"/>
                  <a:pt x="1075074" y="1298"/>
                  <a:pt x="1125297" y="143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kumimoji="1" lang="zh-CN" altLang="en-US"/>
          </a:p>
        </p:txBody>
      </p:sp>
      <p:sp>
        <p:nvSpPr>
          <p:cNvPr id="6" name="任意形状 5"/>
          <p:cNvSpPr/>
          <p:nvPr userDrawn="1"/>
        </p:nvSpPr>
        <p:spPr>
          <a:xfrm>
            <a:off x="11612362" y="1861013"/>
            <a:ext cx="579637" cy="228574"/>
          </a:xfrm>
          <a:custGeom>
            <a:avLst/>
            <a:gdLst>
              <a:gd name="connsiteX0" fmla="*/ 516948 w 516948"/>
              <a:gd name="connsiteY0" fmla="*/ 0 h 385814"/>
              <a:gd name="connsiteX1" fmla="*/ 516948 w 516948"/>
              <a:gd name="connsiteY1" fmla="*/ 385814 h 385814"/>
              <a:gd name="connsiteX2" fmla="*/ 415392 w 516948"/>
              <a:gd name="connsiteY2" fmla="*/ 335249 h 385814"/>
              <a:gd name="connsiteX3" fmla="*/ 44134 w 516948"/>
              <a:gd name="connsiteY3" fmla="*/ 114916 h 385814"/>
              <a:gd name="connsiteX4" fmla="*/ 0 w 516948"/>
              <a:gd name="connsiteY4" fmla="*/ 87194 h 385814"/>
              <a:gd name="connsiteX5" fmla="*/ 15775 w 516948"/>
              <a:gd name="connsiteY5" fmla="*/ 79698 h 385814"/>
              <a:gd name="connsiteX6" fmla="*/ 480132 w 516948"/>
              <a:gd name="connsiteY6" fmla="*/ 11033 h 385814"/>
              <a:gd name="connsiteX7" fmla="*/ 516948 w 516948"/>
              <a:gd name="connsiteY7" fmla="*/ 0 h 385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6948" h="385814">
                <a:moveTo>
                  <a:pt x="516948" y="0"/>
                </a:moveTo>
                <a:lnTo>
                  <a:pt x="516948" y="385814"/>
                </a:lnTo>
                <a:lnTo>
                  <a:pt x="415392" y="335249"/>
                </a:lnTo>
                <a:cubicBezTo>
                  <a:pt x="282619" y="263722"/>
                  <a:pt x="145336" y="178439"/>
                  <a:pt x="44134" y="114916"/>
                </a:cubicBezTo>
                <a:lnTo>
                  <a:pt x="0" y="87194"/>
                </a:lnTo>
                <a:lnTo>
                  <a:pt x="15775" y="79698"/>
                </a:lnTo>
                <a:cubicBezTo>
                  <a:pt x="134981" y="43330"/>
                  <a:pt x="353191" y="40551"/>
                  <a:pt x="480132" y="11033"/>
                </a:cubicBezTo>
                <a:lnTo>
                  <a:pt x="516948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kumimoji="1" lang="zh-CN" altLang="en-US"/>
          </a:p>
        </p:txBody>
      </p:sp>
      <p:sp>
        <p:nvSpPr>
          <p:cNvPr id="7" name="任意形状 6"/>
          <p:cNvSpPr/>
          <p:nvPr userDrawn="1"/>
        </p:nvSpPr>
        <p:spPr>
          <a:xfrm>
            <a:off x="0" y="889194"/>
            <a:ext cx="12191999" cy="1023477"/>
          </a:xfrm>
          <a:custGeom>
            <a:avLst/>
            <a:gdLst>
              <a:gd name="connsiteX0" fmla="*/ 4175722 w 10873408"/>
              <a:gd name="connsiteY0" fmla="*/ 2061 h 1727548"/>
              <a:gd name="connsiteX1" fmla="*/ 4220817 w 10873408"/>
              <a:gd name="connsiteY1" fmla="*/ 2088 h 1727548"/>
              <a:gd name="connsiteX2" fmla="*/ 4608744 w 10873408"/>
              <a:gd name="connsiteY2" fmla="*/ 320743 h 1727548"/>
              <a:gd name="connsiteX3" fmla="*/ 5135217 w 10873408"/>
              <a:gd name="connsiteY3" fmla="*/ 390015 h 1727548"/>
              <a:gd name="connsiteX4" fmla="*/ 5689399 w 10873408"/>
              <a:gd name="connsiteY4" fmla="*/ 542415 h 1727548"/>
              <a:gd name="connsiteX5" fmla="*/ 6437544 w 10873408"/>
              <a:gd name="connsiteY5" fmla="*/ 528561 h 1727548"/>
              <a:gd name="connsiteX6" fmla="*/ 6853181 w 10873408"/>
              <a:gd name="connsiteY6" fmla="*/ 653252 h 1727548"/>
              <a:gd name="connsiteX7" fmla="*/ 7268817 w 10873408"/>
              <a:gd name="connsiteY7" fmla="*/ 570124 h 1727548"/>
              <a:gd name="connsiteX8" fmla="*/ 7753726 w 10873408"/>
              <a:gd name="connsiteY8" fmla="*/ 597834 h 1727548"/>
              <a:gd name="connsiteX9" fmla="*/ 8127799 w 10873408"/>
              <a:gd name="connsiteY9" fmla="*/ 694815 h 1727548"/>
              <a:gd name="connsiteX10" fmla="*/ 8501872 w 10873408"/>
              <a:gd name="connsiteY10" fmla="*/ 528561 h 1727548"/>
              <a:gd name="connsiteX11" fmla="*/ 8751253 w 10873408"/>
              <a:gd name="connsiteY11" fmla="*/ 334597 h 1727548"/>
              <a:gd name="connsiteX12" fmla="*/ 9139181 w 10873408"/>
              <a:gd name="connsiteY12" fmla="*/ 293034 h 1727548"/>
              <a:gd name="connsiteX13" fmla="*/ 9471690 w 10873408"/>
              <a:gd name="connsiteY13" fmla="*/ 500852 h 1727548"/>
              <a:gd name="connsiteX14" fmla="*/ 10039726 w 10873408"/>
              <a:gd name="connsiteY14" fmla="*/ 403870 h 1727548"/>
              <a:gd name="connsiteX15" fmla="*/ 10247544 w 10873408"/>
              <a:gd name="connsiteY15" fmla="*/ 445434 h 1727548"/>
              <a:gd name="connsiteX16" fmla="*/ 10399944 w 10873408"/>
              <a:gd name="connsiteY16" fmla="*/ 237615 h 1727548"/>
              <a:gd name="connsiteX17" fmla="*/ 10732453 w 10873408"/>
              <a:gd name="connsiteY17" fmla="*/ 473143 h 1727548"/>
              <a:gd name="connsiteX18" fmla="*/ 10843181 w 10873408"/>
              <a:gd name="connsiteY18" fmla="*/ 479421 h 1727548"/>
              <a:gd name="connsiteX19" fmla="*/ 10873408 w 10873408"/>
              <a:gd name="connsiteY19" fmla="*/ 474933 h 1727548"/>
              <a:gd name="connsiteX20" fmla="*/ 10873408 w 10873408"/>
              <a:gd name="connsiteY20" fmla="*/ 1640354 h 1727548"/>
              <a:gd name="connsiteX21" fmla="*/ 10836592 w 10873408"/>
              <a:gd name="connsiteY21" fmla="*/ 1651387 h 1727548"/>
              <a:gd name="connsiteX22" fmla="*/ 10372235 w 10873408"/>
              <a:gd name="connsiteY22" fmla="*/ 1720052 h 1727548"/>
              <a:gd name="connsiteX23" fmla="*/ 10356460 w 10873408"/>
              <a:gd name="connsiteY23" fmla="*/ 1727548 h 1727548"/>
              <a:gd name="connsiteX24" fmla="*/ 10344526 w 10873408"/>
              <a:gd name="connsiteY24" fmla="*/ 1720052 h 1727548"/>
              <a:gd name="connsiteX25" fmla="*/ 10108999 w 10873408"/>
              <a:gd name="connsiteY25" fmla="*/ 1539943 h 1727548"/>
              <a:gd name="connsiteX26" fmla="*/ 9915035 w 10873408"/>
              <a:gd name="connsiteY26" fmla="*/ 1345979 h 1727548"/>
              <a:gd name="connsiteX27" fmla="*/ 9610235 w 10873408"/>
              <a:gd name="connsiteY27" fmla="*/ 1345979 h 1727548"/>
              <a:gd name="connsiteX28" fmla="*/ 9166890 w 10873408"/>
              <a:gd name="connsiteY28" fmla="*/ 1484524 h 1727548"/>
              <a:gd name="connsiteX29" fmla="*/ 8820526 w 10873408"/>
              <a:gd name="connsiteY29" fmla="*/ 1498379 h 1727548"/>
              <a:gd name="connsiteX30" fmla="*/ 8712829 w 10873408"/>
              <a:gd name="connsiteY30" fmla="*/ 1555854 h 1727548"/>
              <a:gd name="connsiteX31" fmla="*/ 8652925 w 10873408"/>
              <a:gd name="connsiteY31" fmla="*/ 1597959 h 1727548"/>
              <a:gd name="connsiteX32" fmla="*/ 8605781 w 10873408"/>
              <a:gd name="connsiteY32" fmla="*/ 1555529 h 1727548"/>
              <a:gd name="connsiteX33" fmla="*/ 8446453 w 10873408"/>
              <a:gd name="connsiteY33" fmla="*/ 1456815 h 1727548"/>
              <a:gd name="connsiteX34" fmla="*/ 7906126 w 10873408"/>
              <a:gd name="connsiteY34" fmla="*/ 1484524 h 1727548"/>
              <a:gd name="connsiteX35" fmla="*/ 7822999 w 10873408"/>
              <a:gd name="connsiteY35" fmla="*/ 1304415 h 1727548"/>
              <a:gd name="connsiteX36" fmla="*/ 6728490 w 10873408"/>
              <a:gd name="connsiteY36" fmla="*/ 1165870 h 1727548"/>
              <a:gd name="connsiteX37" fmla="*/ 5786381 w 10873408"/>
              <a:gd name="connsiteY37" fmla="*/ 985761 h 1727548"/>
              <a:gd name="connsiteX38" fmla="*/ 5246053 w 10873408"/>
              <a:gd name="connsiteY38" fmla="*/ 902634 h 1727548"/>
              <a:gd name="connsiteX39" fmla="*/ 5138139 w 10873408"/>
              <a:gd name="connsiteY39" fmla="*/ 956320 h 1727548"/>
              <a:gd name="connsiteX40" fmla="*/ 5122065 w 10873408"/>
              <a:gd name="connsiteY40" fmla="*/ 969752 h 1727548"/>
              <a:gd name="connsiteX41" fmla="*/ 4959438 w 10873408"/>
              <a:gd name="connsiteY41" fmla="*/ 921684 h 1727548"/>
              <a:gd name="connsiteX42" fmla="*/ 4622599 w 10873408"/>
              <a:gd name="connsiteY42" fmla="*/ 819506 h 1727548"/>
              <a:gd name="connsiteX43" fmla="*/ 4276235 w 10873408"/>
              <a:gd name="connsiteY43" fmla="*/ 556270 h 1727548"/>
              <a:gd name="connsiteX44" fmla="*/ 3929872 w 10873408"/>
              <a:gd name="connsiteY44" fmla="*/ 819506 h 1727548"/>
              <a:gd name="connsiteX45" fmla="*/ 3514235 w 10873408"/>
              <a:gd name="connsiteY45" fmla="*/ 971906 h 1727548"/>
              <a:gd name="connsiteX46" fmla="*/ 3389544 w 10873408"/>
              <a:gd name="connsiteY46" fmla="*/ 847215 h 1727548"/>
              <a:gd name="connsiteX47" fmla="*/ 2419726 w 10873408"/>
              <a:gd name="connsiteY47" fmla="*/ 1068888 h 1727548"/>
              <a:gd name="connsiteX48" fmla="*/ 1477617 w 10873408"/>
              <a:gd name="connsiteY48" fmla="*/ 1235143 h 1727548"/>
              <a:gd name="connsiteX49" fmla="*/ 923435 w 10873408"/>
              <a:gd name="connsiteY49" fmla="*/ 1041179 h 1727548"/>
              <a:gd name="connsiteX50" fmla="*/ 729472 w 10873408"/>
              <a:gd name="connsiteY50" fmla="*/ 1068888 h 1727548"/>
              <a:gd name="connsiteX51" fmla="*/ 466235 w 10873408"/>
              <a:gd name="connsiteY51" fmla="*/ 750234 h 1727548"/>
              <a:gd name="connsiteX52" fmla="*/ 19548 w 10873408"/>
              <a:gd name="connsiteY52" fmla="*/ 677579 h 1727548"/>
              <a:gd name="connsiteX53" fmla="*/ 0 w 10873408"/>
              <a:gd name="connsiteY53" fmla="*/ 677987 h 1727548"/>
              <a:gd name="connsiteX54" fmla="*/ 0 w 10873408"/>
              <a:gd name="connsiteY54" fmla="*/ 147146 h 1727548"/>
              <a:gd name="connsiteX55" fmla="*/ 57661 w 10873408"/>
              <a:gd name="connsiteY55" fmla="*/ 239983 h 1727548"/>
              <a:gd name="connsiteX56" fmla="*/ 216853 w 10873408"/>
              <a:gd name="connsiteY56" fmla="*/ 459288 h 1727548"/>
              <a:gd name="connsiteX57" fmla="*/ 493944 w 10873408"/>
              <a:gd name="connsiteY57" fmla="*/ 514706 h 1727548"/>
              <a:gd name="connsiteX58" fmla="*/ 881872 w 10873408"/>
              <a:gd name="connsiteY58" fmla="*/ 708670 h 1727548"/>
              <a:gd name="connsiteX59" fmla="*/ 1145108 w 10873408"/>
              <a:gd name="connsiteY59" fmla="*/ 805652 h 1727548"/>
              <a:gd name="connsiteX60" fmla="*/ 1283653 w 10873408"/>
              <a:gd name="connsiteY60" fmla="*/ 958052 h 1727548"/>
              <a:gd name="connsiteX61" fmla="*/ 1533035 w 10873408"/>
              <a:gd name="connsiteY61" fmla="*/ 944197 h 1727548"/>
              <a:gd name="connsiteX62" fmla="*/ 1671581 w 10873408"/>
              <a:gd name="connsiteY62" fmla="*/ 833361 h 1727548"/>
              <a:gd name="connsiteX63" fmla="*/ 1837835 w 10873408"/>
              <a:gd name="connsiteY63" fmla="*/ 680961 h 1727548"/>
              <a:gd name="connsiteX64" fmla="*/ 1976381 w 10873408"/>
              <a:gd name="connsiteY64" fmla="*/ 764088 h 1727548"/>
              <a:gd name="connsiteX65" fmla="*/ 2239617 w 10873408"/>
              <a:gd name="connsiteY65" fmla="*/ 653252 h 1727548"/>
              <a:gd name="connsiteX66" fmla="*/ 2405872 w 10873408"/>
              <a:gd name="connsiteY66" fmla="*/ 750234 h 1727548"/>
              <a:gd name="connsiteX67" fmla="*/ 2669108 w 10873408"/>
              <a:gd name="connsiteY67" fmla="*/ 528561 h 1727548"/>
              <a:gd name="connsiteX68" fmla="*/ 2890781 w 10873408"/>
              <a:gd name="connsiteY68" fmla="*/ 556270 h 1727548"/>
              <a:gd name="connsiteX69" fmla="*/ 3098599 w 10873408"/>
              <a:gd name="connsiteY69" fmla="*/ 459288 h 1727548"/>
              <a:gd name="connsiteX70" fmla="*/ 3209435 w 10873408"/>
              <a:gd name="connsiteY70" fmla="*/ 459288 h 1727548"/>
              <a:gd name="connsiteX71" fmla="*/ 3403399 w 10873408"/>
              <a:gd name="connsiteY71" fmla="*/ 320743 h 1727548"/>
              <a:gd name="connsiteX72" fmla="*/ 3500381 w 10873408"/>
              <a:gd name="connsiteY72" fmla="*/ 168343 h 1727548"/>
              <a:gd name="connsiteX73" fmla="*/ 3874453 w 10873408"/>
              <a:gd name="connsiteY73" fmla="*/ 182197 h 1727548"/>
              <a:gd name="connsiteX74" fmla="*/ 4175722 w 10873408"/>
              <a:gd name="connsiteY74" fmla="*/ 2061 h 1727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10873408" h="1727548">
                <a:moveTo>
                  <a:pt x="4175722" y="2061"/>
                </a:moveTo>
                <a:cubicBezTo>
                  <a:pt x="4190510" y="-582"/>
                  <a:pt x="4205519" y="-798"/>
                  <a:pt x="4220817" y="2088"/>
                </a:cubicBezTo>
                <a:cubicBezTo>
                  <a:pt x="4343199" y="25179"/>
                  <a:pt x="4456344" y="256088"/>
                  <a:pt x="4608744" y="320743"/>
                </a:cubicBezTo>
                <a:cubicBezTo>
                  <a:pt x="4761144" y="385398"/>
                  <a:pt x="4955108" y="353070"/>
                  <a:pt x="5135217" y="390015"/>
                </a:cubicBezTo>
                <a:cubicBezTo>
                  <a:pt x="5315326" y="426960"/>
                  <a:pt x="5472345" y="519324"/>
                  <a:pt x="5689399" y="542415"/>
                </a:cubicBezTo>
                <a:cubicBezTo>
                  <a:pt x="5906453" y="565506"/>
                  <a:pt x="6243580" y="510088"/>
                  <a:pt x="6437544" y="528561"/>
                </a:cubicBezTo>
                <a:cubicBezTo>
                  <a:pt x="6631508" y="547034"/>
                  <a:pt x="6714636" y="646325"/>
                  <a:pt x="6853181" y="653252"/>
                </a:cubicBezTo>
                <a:cubicBezTo>
                  <a:pt x="6991727" y="660179"/>
                  <a:pt x="7118726" y="579360"/>
                  <a:pt x="7268817" y="570124"/>
                </a:cubicBezTo>
                <a:cubicBezTo>
                  <a:pt x="7418908" y="560888"/>
                  <a:pt x="7610562" y="577052"/>
                  <a:pt x="7753726" y="597834"/>
                </a:cubicBezTo>
                <a:cubicBezTo>
                  <a:pt x="7896890" y="618616"/>
                  <a:pt x="8003108" y="706360"/>
                  <a:pt x="8127799" y="694815"/>
                </a:cubicBezTo>
                <a:cubicBezTo>
                  <a:pt x="8252490" y="683270"/>
                  <a:pt x="8397963" y="588597"/>
                  <a:pt x="8501872" y="528561"/>
                </a:cubicBezTo>
                <a:cubicBezTo>
                  <a:pt x="8605781" y="468525"/>
                  <a:pt x="8645035" y="373851"/>
                  <a:pt x="8751253" y="334597"/>
                </a:cubicBezTo>
                <a:cubicBezTo>
                  <a:pt x="8857471" y="295343"/>
                  <a:pt x="9019108" y="265325"/>
                  <a:pt x="9139181" y="293034"/>
                </a:cubicBezTo>
                <a:cubicBezTo>
                  <a:pt x="9259254" y="320743"/>
                  <a:pt x="9321599" y="482379"/>
                  <a:pt x="9471690" y="500852"/>
                </a:cubicBezTo>
                <a:cubicBezTo>
                  <a:pt x="9621781" y="519325"/>
                  <a:pt x="9910417" y="413106"/>
                  <a:pt x="10039726" y="403870"/>
                </a:cubicBezTo>
                <a:cubicBezTo>
                  <a:pt x="10169035" y="394634"/>
                  <a:pt x="10187508" y="473143"/>
                  <a:pt x="10247544" y="445434"/>
                </a:cubicBezTo>
                <a:cubicBezTo>
                  <a:pt x="10307580" y="417725"/>
                  <a:pt x="10319126" y="232997"/>
                  <a:pt x="10399944" y="237615"/>
                </a:cubicBezTo>
                <a:cubicBezTo>
                  <a:pt x="10480762" y="242233"/>
                  <a:pt x="10600835" y="436198"/>
                  <a:pt x="10732453" y="473143"/>
                </a:cubicBezTo>
                <a:cubicBezTo>
                  <a:pt x="10765357" y="482380"/>
                  <a:pt x="10803169" y="482957"/>
                  <a:pt x="10843181" y="479421"/>
                </a:cubicBezTo>
                <a:lnTo>
                  <a:pt x="10873408" y="474933"/>
                </a:lnTo>
                <a:lnTo>
                  <a:pt x="10873408" y="1640354"/>
                </a:lnTo>
                <a:lnTo>
                  <a:pt x="10836592" y="1651387"/>
                </a:lnTo>
                <a:cubicBezTo>
                  <a:pt x="10709651" y="1680905"/>
                  <a:pt x="10491441" y="1683684"/>
                  <a:pt x="10372235" y="1720052"/>
                </a:cubicBezTo>
                <a:lnTo>
                  <a:pt x="10356460" y="1727548"/>
                </a:lnTo>
                <a:lnTo>
                  <a:pt x="10344526" y="1720052"/>
                </a:lnTo>
                <a:cubicBezTo>
                  <a:pt x="10208290" y="1634616"/>
                  <a:pt x="10180581" y="1602288"/>
                  <a:pt x="10108999" y="1539943"/>
                </a:cubicBezTo>
                <a:cubicBezTo>
                  <a:pt x="10037417" y="1477598"/>
                  <a:pt x="9998162" y="1378306"/>
                  <a:pt x="9915035" y="1345979"/>
                </a:cubicBezTo>
                <a:cubicBezTo>
                  <a:pt x="9831908" y="1313652"/>
                  <a:pt x="9734926" y="1322888"/>
                  <a:pt x="9610235" y="1345979"/>
                </a:cubicBezTo>
                <a:cubicBezTo>
                  <a:pt x="9485544" y="1369070"/>
                  <a:pt x="9298508" y="1459124"/>
                  <a:pt x="9166890" y="1484524"/>
                </a:cubicBezTo>
                <a:cubicBezTo>
                  <a:pt x="9035272" y="1509924"/>
                  <a:pt x="8956762" y="1447579"/>
                  <a:pt x="8820526" y="1498379"/>
                </a:cubicBezTo>
                <a:cubicBezTo>
                  <a:pt x="8786467" y="1511079"/>
                  <a:pt x="8750387" y="1531428"/>
                  <a:pt x="8712829" y="1555854"/>
                </a:cubicBezTo>
                <a:lnTo>
                  <a:pt x="8652925" y="1597959"/>
                </a:lnTo>
                <a:lnTo>
                  <a:pt x="8605781" y="1555529"/>
                </a:lnTo>
                <a:cubicBezTo>
                  <a:pt x="8561908" y="1512811"/>
                  <a:pt x="8518035" y="1471824"/>
                  <a:pt x="8446453" y="1456815"/>
                </a:cubicBezTo>
                <a:cubicBezTo>
                  <a:pt x="8303289" y="1426797"/>
                  <a:pt x="8010035" y="1509924"/>
                  <a:pt x="7906126" y="1484524"/>
                </a:cubicBezTo>
                <a:cubicBezTo>
                  <a:pt x="7802217" y="1459124"/>
                  <a:pt x="8019272" y="1357524"/>
                  <a:pt x="7822999" y="1304415"/>
                </a:cubicBezTo>
                <a:cubicBezTo>
                  <a:pt x="7626726" y="1251306"/>
                  <a:pt x="7067926" y="1218979"/>
                  <a:pt x="6728490" y="1165870"/>
                </a:cubicBezTo>
                <a:cubicBezTo>
                  <a:pt x="6389054" y="1112761"/>
                  <a:pt x="6033454" y="1029634"/>
                  <a:pt x="5786381" y="985761"/>
                </a:cubicBezTo>
                <a:cubicBezTo>
                  <a:pt x="5539308" y="941888"/>
                  <a:pt x="5403071" y="863380"/>
                  <a:pt x="5246053" y="902634"/>
                </a:cubicBezTo>
                <a:cubicBezTo>
                  <a:pt x="5206799" y="912448"/>
                  <a:pt x="5171441" y="931642"/>
                  <a:pt x="5138139" y="956320"/>
                </a:cubicBezTo>
                <a:lnTo>
                  <a:pt x="5122065" y="969752"/>
                </a:lnTo>
                <a:lnTo>
                  <a:pt x="4959438" y="921684"/>
                </a:lnTo>
                <a:cubicBezTo>
                  <a:pt x="4832726" y="888779"/>
                  <a:pt x="4709190" y="861070"/>
                  <a:pt x="4622599" y="819506"/>
                </a:cubicBezTo>
                <a:cubicBezTo>
                  <a:pt x="4449417" y="736379"/>
                  <a:pt x="4391689" y="556270"/>
                  <a:pt x="4276235" y="556270"/>
                </a:cubicBezTo>
                <a:cubicBezTo>
                  <a:pt x="4160781" y="556270"/>
                  <a:pt x="4056872" y="750233"/>
                  <a:pt x="3929872" y="819506"/>
                </a:cubicBezTo>
                <a:cubicBezTo>
                  <a:pt x="3802872" y="888779"/>
                  <a:pt x="3604290" y="967288"/>
                  <a:pt x="3514235" y="971906"/>
                </a:cubicBezTo>
                <a:cubicBezTo>
                  <a:pt x="3424180" y="976524"/>
                  <a:pt x="3571962" y="831051"/>
                  <a:pt x="3389544" y="847215"/>
                </a:cubicBezTo>
                <a:cubicBezTo>
                  <a:pt x="3207126" y="863379"/>
                  <a:pt x="2738380" y="1004233"/>
                  <a:pt x="2419726" y="1068888"/>
                </a:cubicBezTo>
                <a:cubicBezTo>
                  <a:pt x="2101072" y="1133543"/>
                  <a:pt x="1726999" y="1239761"/>
                  <a:pt x="1477617" y="1235143"/>
                </a:cubicBezTo>
                <a:cubicBezTo>
                  <a:pt x="1228235" y="1230525"/>
                  <a:pt x="1048126" y="1068888"/>
                  <a:pt x="923435" y="1041179"/>
                </a:cubicBezTo>
                <a:cubicBezTo>
                  <a:pt x="798744" y="1013470"/>
                  <a:pt x="805672" y="1117379"/>
                  <a:pt x="729472" y="1068888"/>
                </a:cubicBezTo>
                <a:cubicBezTo>
                  <a:pt x="653272" y="1020397"/>
                  <a:pt x="620944" y="810270"/>
                  <a:pt x="466235" y="750234"/>
                </a:cubicBezTo>
                <a:cubicBezTo>
                  <a:pt x="369542" y="712712"/>
                  <a:pt x="177238" y="680601"/>
                  <a:pt x="19548" y="677579"/>
                </a:cubicBezTo>
                <a:lnTo>
                  <a:pt x="0" y="677987"/>
                </a:lnTo>
                <a:lnTo>
                  <a:pt x="0" y="147146"/>
                </a:lnTo>
                <a:lnTo>
                  <a:pt x="57661" y="239983"/>
                </a:lnTo>
                <a:cubicBezTo>
                  <a:pt x="116733" y="333948"/>
                  <a:pt x="174424" y="420322"/>
                  <a:pt x="216853" y="459288"/>
                </a:cubicBezTo>
                <a:cubicBezTo>
                  <a:pt x="329998" y="563197"/>
                  <a:pt x="383108" y="473142"/>
                  <a:pt x="493944" y="514706"/>
                </a:cubicBezTo>
                <a:cubicBezTo>
                  <a:pt x="604780" y="556270"/>
                  <a:pt x="773345" y="660179"/>
                  <a:pt x="881872" y="708670"/>
                </a:cubicBezTo>
                <a:cubicBezTo>
                  <a:pt x="990399" y="757161"/>
                  <a:pt x="1078145" y="764088"/>
                  <a:pt x="1145108" y="805652"/>
                </a:cubicBezTo>
                <a:cubicBezTo>
                  <a:pt x="1212072" y="847216"/>
                  <a:pt x="1218999" y="934961"/>
                  <a:pt x="1283653" y="958052"/>
                </a:cubicBezTo>
                <a:cubicBezTo>
                  <a:pt x="1348307" y="981143"/>
                  <a:pt x="1468380" y="964979"/>
                  <a:pt x="1533035" y="944197"/>
                </a:cubicBezTo>
                <a:cubicBezTo>
                  <a:pt x="1597690" y="923415"/>
                  <a:pt x="1620781" y="877234"/>
                  <a:pt x="1671581" y="833361"/>
                </a:cubicBezTo>
                <a:cubicBezTo>
                  <a:pt x="1722381" y="789488"/>
                  <a:pt x="1787035" y="692507"/>
                  <a:pt x="1837835" y="680961"/>
                </a:cubicBezTo>
                <a:cubicBezTo>
                  <a:pt x="1888635" y="669415"/>
                  <a:pt x="1909417" y="768706"/>
                  <a:pt x="1976381" y="764088"/>
                </a:cubicBezTo>
                <a:cubicBezTo>
                  <a:pt x="2043345" y="759470"/>
                  <a:pt x="2168035" y="655561"/>
                  <a:pt x="2239617" y="653252"/>
                </a:cubicBezTo>
                <a:cubicBezTo>
                  <a:pt x="2311199" y="650943"/>
                  <a:pt x="2334290" y="771016"/>
                  <a:pt x="2405872" y="750234"/>
                </a:cubicBezTo>
                <a:cubicBezTo>
                  <a:pt x="2477454" y="729452"/>
                  <a:pt x="2588290" y="560888"/>
                  <a:pt x="2669108" y="528561"/>
                </a:cubicBezTo>
                <a:cubicBezTo>
                  <a:pt x="2749926" y="496234"/>
                  <a:pt x="2819199" y="567816"/>
                  <a:pt x="2890781" y="556270"/>
                </a:cubicBezTo>
                <a:cubicBezTo>
                  <a:pt x="2962363" y="544724"/>
                  <a:pt x="3045490" y="475452"/>
                  <a:pt x="3098599" y="459288"/>
                </a:cubicBezTo>
                <a:cubicBezTo>
                  <a:pt x="3151708" y="443124"/>
                  <a:pt x="3158635" y="482379"/>
                  <a:pt x="3209435" y="459288"/>
                </a:cubicBezTo>
                <a:cubicBezTo>
                  <a:pt x="3260235" y="436197"/>
                  <a:pt x="3354908" y="369234"/>
                  <a:pt x="3403399" y="320743"/>
                </a:cubicBezTo>
                <a:cubicBezTo>
                  <a:pt x="3451890" y="272252"/>
                  <a:pt x="3421872" y="191434"/>
                  <a:pt x="3500381" y="168343"/>
                </a:cubicBezTo>
                <a:cubicBezTo>
                  <a:pt x="3578890" y="145252"/>
                  <a:pt x="3754380" y="209906"/>
                  <a:pt x="3874453" y="182197"/>
                </a:cubicBezTo>
                <a:cubicBezTo>
                  <a:pt x="3979517" y="157952"/>
                  <a:pt x="4072205" y="20561"/>
                  <a:pt x="4175722" y="2061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kumimoji="1" lang="zh-CN" altLang="en-US"/>
          </a:p>
        </p:txBody>
      </p:sp>
      <p:sp>
        <p:nvSpPr>
          <p:cNvPr id="8" name="任意形状 7"/>
          <p:cNvSpPr/>
          <p:nvPr userDrawn="1"/>
        </p:nvSpPr>
        <p:spPr>
          <a:xfrm>
            <a:off x="0" y="1463719"/>
            <a:ext cx="12191999" cy="1334345"/>
          </a:xfrm>
          <a:custGeom>
            <a:avLst/>
            <a:gdLst>
              <a:gd name="connsiteX0" fmla="*/ 2847466 w 12191999"/>
              <a:gd name="connsiteY0" fmla="*/ 1046402 h 1334345"/>
              <a:gd name="connsiteX1" fmla="*/ 2891951 w 12191999"/>
              <a:gd name="connsiteY1" fmla="*/ 1059437 h 1334345"/>
              <a:gd name="connsiteX2" fmla="*/ 2931128 w 12191999"/>
              <a:gd name="connsiteY2" fmla="*/ 1072321 h 1334345"/>
              <a:gd name="connsiteX3" fmla="*/ 2891953 w 12191999"/>
              <a:gd name="connsiteY3" fmla="*/ 1059438 h 1334345"/>
              <a:gd name="connsiteX4" fmla="*/ 2673480 w 12191999"/>
              <a:gd name="connsiteY4" fmla="*/ 1012610 h 1334345"/>
              <a:gd name="connsiteX5" fmla="*/ 2481271 w 12191999"/>
              <a:gd name="connsiteY5" fmla="*/ 1061188 h 1334345"/>
              <a:gd name="connsiteX6" fmla="*/ 2438898 w 12191999"/>
              <a:gd name="connsiteY6" fmla="*/ 1067709 h 1334345"/>
              <a:gd name="connsiteX7" fmla="*/ 2419283 w 12191999"/>
              <a:gd name="connsiteY7" fmla="*/ 1063157 h 1334345"/>
              <a:gd name="connsiteX8" fmla="*/ 2438897 w 12191999"/>
              <a:gd name="connsiteY8" fmla="*/ 1067709 h 1334345"/>
              <a:gd name="connsiteX9" fmla="*/ 2438898 w 12191999"/>
              <a:gd name="connsiteY9" fmla="*/ 1067709 h 1334345"/>
              <a:gd name="connsiteX10" fmla="*/ 2438898 w 12191999"/>
              <a:gd name="connsiteY10" fmla="*/ 1067709 h 1334345"/>
              <a:gd name="connsiteX11" fmla="*/ 2590271 w 12191999"/>
              <a:gd name="connsiteY11" fmla="*/ 1020751 h 1334345"/>
              <a:gd name="connsiteX12" fmla="*/ 2673481 w 12191999"/>
              <a:gd name="connsiteY12" fmla="*/ 1012610 h 1334345"/>
              <a:gd name="connsiteX13" fmla="*/ 2692964 w 12191999"/>
              <a:gd name="connsiteY13" fmla="*/ 1014492 h 1334345"/>
              <a:gd name="connsiteX14" fmla="*/ 2734057 w 12191999"/>
              <a:gd name="connsiteY14" fmla="*/ 1018461 h 1334345"/>
              <a:gd name="connsiteX15" fmla="*/ 2734056 w 12191999"/>
              <a:gd name="connsiteY15" fmla="*/ 1018461 h 1334345"/>
              <a:gd name="connsiteX16" fmla="*/ 2692964 w 12191999"/>
              <a:gd name="connsiteY16" fmla="*/ 1014492 h 1334345"/>
              <a:gd name="connsiteX17" fmla="*/ 2673482 w 12191999"/>
              <a:gd name="connsiteY17" fmla="*/ 1012610 h 1334345"/>
              <a:gd name="connsiteX18" fmla="*/ 2673481 w 12191999"/>
              <a:gd name="connsiteY18" fmla="*/ 1012610 h 1334345"/>
              <a:gd name="connsiteX19" fmla="*/ 344633 w 12191999"/>
              <a:gd name="connsiteY19" fmla="*/ 863663 h 1334345"/>
              <a:gd name="connsiteX20" fmla="*/ 419394 w 12191999"/>
              <a:gd name="connsiteY20" fmla="*/ 878925 h 1334345"/>
              <a:gd name="connsiteX21" fmla="*/ 714553 w 12191999"/>
              <a:gd name="connsiteY21" fmla="*/ 895341 h 1334345"/>
              <a:gd name="connsiteX22" fmla="*/ 739734 w 12191999"/>
              <a:gd name="connsiteY22" fmla="*/ 900282 h 1334345"/>
              <a:gd name="connsiteX23" fmla="*/ 777297 w 12191999"/>
              <a:gd name="connsiteY23" fmla="*/ 907653 h 1334345"/>
              <a:gd name="connsiteX24" fmla="*/ 788191 w 12191999"/>
              <a:gd name="connsiteY24" fmla="*/ 910703 h 1334345"/>
              <a:gd name="connsiteX25" fmla="*/ 777298 w 12191999"/>
              <a:gd name="connsiteY25" fmla="*/ 907653 h 1334345"/>
              <a:gd name="connsiteX26" fmla="*/ 739734 w 12191999"/>
              <a:gd name="connsiteY26" fmla="*/ 900282 h 1334345"/>
              <a:gd name="connsiteX27" fmla="*/ 714551 w 12191999"/>
              <a:gd name="connsiteY27" fmla="*/ 895340 h 1334345"/>
              <a:gd name="connsiteX28" fmla="*/ 419392 w 12191999"/>
              <a:gd name="connsiteY28" fmla="*/ 878924 h 1334345"/>
              <a:gd name="connsiteX29" fmla="*/ 1631096 w 12191999"/>
              <a:gd name="connsiteY29" fmla="*/ 788636 h 1334345"/>
              <a:gd name="connsiteX30" fmla="*/ 1289333 w 12191999"/>
              <a:gd name="connsiteY30" fmla="*/ 870716 h 1334345"/>
              <a:gd name="connsiteX31" fmla="*/ 1025245 w 12191999"/>
              <a:gd name="connsiteY31" fmla="*/ 895340 h 1334345"/>
              <a:gd name="connsiteX32" fmla="*/ 932036 w 12191999"/>
              <a:gd name="connsiteY32" fmla="*/ 944588 h 1334345"/>
              <a:gd name="connsiteX33" fmla="*/ 888223 w 12191999"/>
              <a:gd name="connsiteY33" fmla="*/ 938432 h 1334345"/>
              <a:gd name="connsiteX34" fmla="*/ 885869 w 12191999"/>
              <a:gd name="connsiteY34" fmla="*/ 937786 h 1334345"/>
              <a:gd name="connsiteX35" fmla="*/ 888224 w 12191999"/>
              <a:gd name="connsiteY35" fmla="*/ 938433 h 1334345"/>
              <a:gd name="connsiteX36" fmla="*/ 932037 w 12191999"/>
              <a:gd name="connsiteY36" fmla="*/ 944589 h 1334345"/>
              <a:gd name="connsiteX37" fmla="*/ 1025246 w 12191999"/>
              <a:gd name="connsiteY37" fmla="*/ 895341 h 1334345"/>
              <a:gd name="connsiteX38" fmla="*/ 1289335 w 12191999"/>
              <a:gd name="connsiteY38" fmla="*/ 870716 h 1334345"/>
              <a:gd name="connsiteX39" fmla="*/ 1541652 w 12191999"/>
              <a:gd name="connsiteY39" fmla="*/ 798383 h 1334345"/>
              <a:gd name="connsiteX40" fmla="*/ 1631097 w 12191999"/>
              <a:gd name="connsiteY40" fmla="*/ 788636 h 1334345"/>
              <a:gd name="connsiteX41" fmla="*/ 1676425 w 12191999"/>
              <a:gd name="connsiteY41" fmla="*/ 791618 h 1334345"/>
              <a:gd name="connsiteX42" fmla="*/ 1676426 w 12191999"/>
              <a:gd name="connsiteY42" fmla="*/ 791618 h 1334345"/>
              <a:gd name="connsiteX43" fmla="*/ 1631097 w 12191999"/>
              <a:gd name="connsiteY43" fmla="*/ 788636 h 1334345"/>
              <a:gd name="connsiteX44" fmla="*/ 1631097 w 12191999"/>
              <a:gd name="connsiteY44" fmla="*/ 788636 h 1334345"/>
              <a:gd name="connsiteX45" fmla="*/ 5743206 w 12191999"/>
              <a:gd name="connsiteY45" fmla="*/ 0 h 1334345"/>
              <a:gd name="connsiteX46" fmla="*/ 5771910 w 12191999"/>
              <a:gd name="connsiteY46" fmla="*/ 4482 h 1334345"/>
              <a:gd name="connsiteX47" fmla="*/ 5959903 w 12191999"/>
              <a:gd name="connsiteY47" fmla="*/ 50525 h 1334345"/>
              <a:gd name="connsiteX48" fmla="*/ 6519150 w 12191999"/>
              <a:gd name="connsiteY48" fmla="*/ 354223 h 1334345"/>
              <a:gd name="connsiteX49" fmla="*/ 7466764 w 12191999"/>
              <a:gd name="connsiteY49" fmla="*/ 510176 h 1334345"/>
              <a:gd name="connsiteX50" fmla="*/ 8181358 w 12191999"/>
              <a:gd name="connsiteY50" fmla="*/ 666129 h 1334345"/>
              <a:gd name="connsiteX51" fmla="*/ 8771675 w 12191999"/>
              <a:gd name="connsiteY51" fmla="*/ 551216 h 1334345"/>
              <a:gd name="connsiteX52" fmla="*/ 9361992 w 12191999"/>
              <a:gd name="connsiteY52" fmla="*/ 485551 h 1334345"/>
              <a:gd name="connsiteX53" fmla="*/ 9638702 w 12191999"/>
              <a:gd name="connsiteY53" fmla="*/ 395776 h 1334345"/>
              <a:gd name="connsiteX54" fmla="*/ 9702244 w 12191999"/>
              <a:gd name="connsiteY54" fmla="*/ 372178 h 1334345"/>
              <a:gd name="connsiteX55" fmla="*/ 9727055 w 12191999"/>
              <a:gd name="connsiteY55" fmla="*/ 383977 h 1334345"/>
              <a:gd name="connsiteX56" fmla="*/ 9828031 w 12191999"/>
              <a:gd name="connsiteY56" fmla="*/ 411680 h 1334345"/>
              <a:gd name="connsiteX57" fmla="*/ 10433882 w 12191999"/>
              <a:gd name="connsiteY57" fmla="*/ 444512 h 1334345"/>
              <a:gd name="connsiteX58" fmla="*/ 10589229 w 12191999"/>
              <a:gd name="connsiteY58" fmla="*/ 510176 h 1334345"/>
              <a:gd name="connsiteX59" fmla="*/ 10884387 w 12191999"/>
              <a:gd name="connsiteY59" fmla="*/ 469135 h 1334345"/>
              <a:gd name="connsiteX60" fmla="*/ 11288288 w 12191999"/>
              <a:gd name="connsiteY60" fmla="*/ 543008 h 1334345"/>
              <a:gd name="connsiteX61" fmla="*/ 11529682 w 12191999"/>
              <a:gd name="connsiteY61" fmla="*/ 469713 h 1334345"/>
              <a:gd name="connsiteX62" fmla="*/ 11612362 w 12191999"/>
              <a:gd name="connsiteY62" fmla="*/ 448952 h 1334345"/>
              <a:gd name="connsiteX63" fmla="*/ 11661848 w 12191999"/>
              <a:gd name="connsiteY63" fmla="*/ 465376 h 1334345"/>
              <a:gd name="connsiteX64" fmla="*/ 12078128 w 12191999"/>
              <a:gd name="connsiteY64" fmla="*/ 595911 h 1334345"/>
              <a:gd name="connsiteX65" fmla="*/ 12191999 w 12191999"/>
              <a:gd name="connsiteY65" fmla="*/ 625868 h 1334345"/>
              <a:gd name="connsiteX66" fmla="*/ 12191999 w 12191999"/>
              <a:gd name="connsiteY66" fmla="*/ 1072321 h 1334345"/>
              <a:gd name="connsiteX67" fmla="*/ 12191999 w 12191999"/>
              <a:gd name="connsiteY67" fmla="*/ 1334345 h 1334345"/>
              <a:gd name="connsiteX68" fmla="*/ 0 w 12191999"/>
              <a:gd name="connsiteY68" fmla="*/ 1334345 h 1334345"/>
              <a:gd name="connsiteX69" fmla="*/ 0 w 12191999"/>
              <a:gd name="connsiteY69" fmla="*/ 1072321 h 1334345"/>
              <a:gd name="connsiteX70" fmla="*/ 1 w 12191999"/>
              <a:gd name="connsiteY70" fmla="*/ 1072321 h 1334345"/>
              <a:gd name="connsiteX71" fmla="*/ 1 w 12191999"/>
              <a:gd name="connsiteY71" fmla="*/ 813658 h 1334345"/>
              <a:gd name="connsiteX72" fmla="*/ 20711 w 12191999"/>
              <a:gd name="connsiteY72" fmla="*/ 812426 h 1334345"/>
              <a:gd name="connsiteX73" fmla="*/ 22430 w 12191999"/>
              <a:gd name="connsiteY73" fmla="*/ 812443 h 1334345"/>
              <a:gd name="connsiteX74" fmla="*/ 108700 w 12191999"/>
              <a:gd name="connsiteY74" fmla="*/ 813260 h 1334345"/>
              <a:gd name="connsiteX75" fmla="*/ 170240 w 12191999"/>
              <a:gd name="connsiteY75" fmla="*/ 821105 h 1334345"/>
              <a:gd name="connsiteX76" fmla="*/ 192198 w 12191999"/>
              <a:gd name="connsiteY76" fmla="*/ 823904 h 1334345"/>
              <a:gd name="connsiteX77" fmla="*/ 192199 w 12191999"/>
              <a:gd name="connsiteY77" fmla="*/ 823904 h 1334345"/>
              <a:gd name="connsiteX78" fmla="*/ 170240 w 12191999"/>
              <a:gd name="connsiteY78" fmla="*/ 821105 h 1334345"/>
              <a:gd name="connsiteX79" fmla="*/ 108699 w 12191999"/>
              <a:gd name="connsiteY79" fmla="*/ 813259 h 1334345"/>
              <a:gd name="connsiteX80" fmla="*/ 22430 w 12191999"/>
              <a:gd name="connsiteY80" fmla="*/ 812443 h 1334345"/>
              <a:gd name="connsiteX81" fmla="*/ 20711 w 12191999"/>
              <a:gd name="connsiteY81" fmla="*/ 812426 h 1334345"/>
              <a:gd name="connsiteX82" fmla="*/ 20711 w 12191999"/>
              <a:gd name="connsiteY82" fmla="*/ 812426 h 1334345"/>
              <a:gd name="connsiteX83" fmla="*/ 20710 w 12191999"/>
              <a:gd name="connsiteY83" fmla="*/ 812426 h 1334345"/>
              <a:gd name="connsiteX84" fmla="*/ 0 w 12191999"/>
              <a:gd name="connsiteY84" fmla="*/ 813658 h 1334345"/>
              <a:gd name="connsiteX85" fmla="*/ 0 w 12191999"/>
              <a:gd name="connsiteY85" fmla="*/ 489071 h 1334345"/>
              <a:gd name="connsiteX86" fmla="*/ 43142 w 12191999"/>
              <a:gd name="connsiteY86" fmla="*/ 505751 h 1334345"/>
              <a:gd name="connsiteX87" fmla="*/ 212081 w 12191999"/>
              <a:gd name="connsiteY87" fmla="*/ 543008 h 1334345"/>
              <a:gd name="connsiteX88" fmla="*/ 600448 w 12191999"/>
              <a:gd name="connsiteY88" fmla="*/ 460927 h 1334345"/>
              <a:gd name="connsiteX89" fmla="*/ 1004349 w 12191999"/>
              <a:gd name="connsiteY89" fmla="*/ 411680 h 1334345"/>
              <a:gd name="connsiteX90" fmla="*/ 1268437 w 12191999"/>
              <a:gd name="connsiteY90" fmla="*/ 329598 h 1334345"/>
              <a:gd name="connsiteX91" fmla="*/ 1936428 w 12191999"/>
              <a:gd name="connsiteY91" fmla="*/ 304974 h 1334345"/>
              <a:gd name="connsiteX92" fmla="*/ 2262655 w 12191999"/>
              <a:gd name="connsiteY92" fmla="*/ 370639 h 1334345"/>
              <a:gd name="connsiteX93" fmla="*/ 2402467 w 12191999"/>
              <a:gd name="connsiteY93" fmla="*/ 346015 h 1334345"/>
              <a:gd name="connsiteX94" fmla="*/ 2837437 w 12191999"/>
              <a:gd name="connsiteY94" fmla="*/ 436303 h 1334345"/>
              <a:gd name="connsiteX95" fmla="*/ 3614171 w 12191999"/>
              <a:gd name="connsiteY95" fmla="*/ 411680 h 1334345"/>
              <a:gd name="connsiteX96" fmla="*/ 3909329 w 12191999"/>
              <a:gd name="connsiteY96" fmla="*/ 411680 h 1334345"/>
              <a:gd name="connsiteX97" fmla="*/ 4453042 w 12191999"/>
              <a:gd name="connsiteY97" fmla="*/ 395263 h 1334345"/>
              <a:gd name="connsiteX98" fmla="*/ 4654993 w 12191999"/>
              <a:gd name="connsiteY98" fmla="*/ 395263 h 1334345"/>
              <a:gd name="connsiteX99" fmla="*/ 4872478 w 12191999"/>
              <a:gd name="connsiteY99" fmla="*/ 280350 h 1334345"/>
              <a:gd name="connsiteX100" fmla="*/ 5431725 w 12191999"/>
              <a:gd name="connsiteY100" fmla="*/ 149021 h 1334345"/>
              <a:gd name="connsiteX101" fmla="*/ 5706691 w 12191999"/>
              <a:gd name="connsiteY101" fmla="*/ 16122 h 1334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12191999" h="1334345">
                <a:moveTo>
                  <a:pt x="2847466" y="1046402"/>
                </a:moveTo>
                <a:lnTo>
                  <a:pt x="2891951" y="1059437"/>
                </a:lnTo>
                <a:lnTo>
                  <a:pt x="2931128" y="1072321"/>
                </a:lnTo>
                <a:lnTo>
                  <a:pt x="2891953" y="1059438"/>
                </a:lnTo>
                <a:close/>
                <a:moveTo>
                  <a:pt x="2673480" y="1012610"/>
                </a:moveTo>
                <a:cubicBezTo>
                  <a:pt x="2576552" y="1010281"/>
                  <a:pt x="2524921" y="1045805"/>
                  <a:pt x="2481271" y="1061188"/>
                </a:cubicBezTo>
                <a:lnTo>
                  <a:pt x="2438898" y="1067709"/>
                </a:lnTo>
                <a:lnTo>
                  <a:pt x="2419283" y="1063157"/>
                </a:lnTo>
                <a:lnTo>
                  <a:pt x="2438897" y="1067709"/>
                </a:lnTo>
                <a:lnTo>
                  <a:pt x="2438898" y="1067709"/>
                </a:lnTo>
                <a:lnTo>
                  <a:pt x="2438898" y="1067709"/>
                </a:lnTo>
                <a:cubicBezTo>
                  <a:pt x="2481376" y="1072198"/>
                  <a:pt x="2519394" y="1037214"/>
                  <a:pt x="2590271" y="1020751"/>
                </a:cubicBezTo>
                <a:lnTo>
                  <a:pt x="2673481" y="1012610"/>
                </a:lnTo>
                <a:lnTo>
                  <a:pt x="2692964" y="1014492"/>
                </a:lnTo>
                <a:lnTo>
                  <a:pt x="2734057" y="1018461"/>
                </a:lnTo>
                <a:lnTo>
                  <a:pt x="2734056" y="1018461"/>
                </a:lnTo>
                <a:lnTo>
                  <a:pt x="2692964" y="1014492"/>
                </a:lnTo>
                <a:lnTo>
                  <a:pt x="2673482" y="1012610"/>
                </a:lnTo>
                <a:lnTo>
                  <a:pt x="2673481" y="1012610"/>
                </a:lnTo>
                <a:close/>
                <a:moveTo>
                  <a:pt x="344633" y="863663"/>
                </a:moveTo>
                <a:cubicBezTo>
                  <a:pt x="369391" y="870033"/>
                  <a:pt x="394150" y="875504"/>
                  <a:pt x="419394" y="878925"/>
                </a:cubicBezTo>
                <a:cubicBezTo>
                  <a:pt x="520369" y="892605"/>
                  <a:pt x="629112" y="884396"/>
                  <a:pt x="714553" y="895341"/>
                </a:cubicBezTo>
                <a:lnTo>
                  <a:pt x="739734" y="900282"/>
                </a:lnTo>
                <a:lnTo>
                  <a:pt x="777297" y="907653"/>
                </a:lnTo>
                <a:lnTo>
                  <a:pt x="788191" y="910703"/>
                </a:lnTo>
                <a:lnTo>
                  <a:pt x="777298" y="907653"/>
                </a:lnTo>
                <a:lnTo>
                  <a:pt x="739734" y="900282"/>
                </a:lnTo>
                <a:lnTo>
                  <a:pt x="714551" y="895340"/>
                </a:lnTo>
                <a:cubicBezTo>
                  <a:pt x="629111" y="884396"/>
                  <a:pt x="520368" y="892604"/>
                  <a:pt x="419392" y="878924"/>
                </a:cubicBezTo>
                <a:close/>
                <a:moveTo>
                  <a:pt x="1631096" y="788636"/>
                </a:moveTo>
                <a:cubicBezTo>
                  <a:pt x="1511997" y="787268"/>
                  <a:pt x="1390309" y="852932"/>
                  <a:pt x="1289333" y="870716"/>
                </a:cubicBezTo>
                <a:cubicBezTo>
                  <a:pt x="1188359" y="888500"/>
                  <a:pt x="1084794" y="883028"/>
                  <a:pt x="1025245" y="895340"/>
                </a:cubicBezTo>
                <a:cubicBezTo>
                  <a:pt x="965695" y="907653"/>
                  <a:pt x="983818" y="944588"/>
                  <a:pt x="932036" y="944588"/>
                </a:cubicBezTo>
                <a:cubicBezTo>
                  <a:pt x="919090" y="944588"/>
                  <a:pt x="904365" y="942194"/>
                  <a:pt x="888223" y="938432"/>
                </a:cubicBezTo>
                <a:lnTo>
                  <a:pt x="885869" y="937786"/>
                </a:lnTo>
                <a:lnTo>
                  <a:pt x="888224" y="938433"/>
                </a:lnTo>
                <a:cubicBezTo>
                  <a:pt x="904366" y="942195"/>
                  <a:pt x="919091" y="944589"/>
                  <a:pt x="932037" y="944589"/>
                </a:cubicBezTo>
                <a:cubicBezTo>
                  <a:pt x="983819" y="944589"/>
                  <a:pt x="965696" y="907653"/>
                  <a:pt x="1025246" y="895341"/>
                </a:cubicBezTo>
                <a:cubicBezTo>
                  <a:pt x="1084795" y="883028"/>
                  <a:pt x="1188360" y="888500"/>
                  <a:pt x="1289335" y="870716"/>
                </a:cubicBezTo>
                <a:cubicBezTo>
                  <a:pt x="1365066" y="857378"/>
                  <a:pt x="1452449" y="817107"/>
                  <a:pt x="1541652" y="798383"/>
                </a:cubicBezTo>
                <a:lnTo>
                  <a:pt x="1631097" y="788636"/>
                </a:lnTo>
                <a:lnTo>
                  <a:pt x="1676425" y="791618"/>
                </a:lnTo>
                <a:lnTo>
                  <a:pt x="1676426" y="791618"/>
                </a:lnTo>
                <a:lnTo>
                  <a:pt x="1631097" y="788636"/>
                </a:lnTo>
                <a:lnTo>
                  <a:pt x="1631097" y="788636"/>
                </a:lnTo>
                <a:close/>
                <a:moveTo>
                  <a:pt x="5743206" y="0"/>
                </a:moveTo>
                <a:lnTo>
                  <a:pt x="5771910" y="4482"/>
                </a:lnTo>
                <a:cubicBezTo>
                  <a:pt x="5839996" y="17180"/>
                  <a:pt x="5904237" y="32057"/>
                  <a:pt x="5959903" y="50525"/>
                </a:cubicBezTo>
                <a:cubicBezTo>
                  <a:pt x="6182566" y="124398"/>
                  <a:pt x="6268008" y="277615"/>
                  <a:pt x="6519150" y="354223"/>
                </a:cubicBezTo>
                <a:cubicBezTo>
                  <a:pt x="6770294" y="430831"/>
                  <a:pt x="7189729" y="458192"/>
                  <a:pt x="7466764" y="510176"/>
                </a:cubicBezTo>
                <a:cubicBezTo>
                  <a:pt x="7743799" y="562160"/>
                  <a:pt x="7963872" y="659289"/>
                  <a:pt x="8181358" y="666129"/>
                </a:cubicBezTo>
                <a:cubicBezTo>
                  <a:pt x="8398843" y="672968"/>
                  <a:pt x="8574902" y="581312"/>
                  <a:pt x="8771675" y="551216"/>
                </a:cubicBezTo>
                <a:cubicBezTo>
                  <a:pt x="8968447" y="521120"/>
                  <a:pt x="9175576" y="525224"/>
                  <a:pt x="9361992" y="485551"/>
                </a:cubicBezTo>
                <a:cubicBezTo>
                  <a:pt x="9455199" y="465715"/>
                  <a:pt x="9549054" y="430147"/>
                  <a:pt x="9638702" y="395776"/>
                </a:cubicBezTo>
                <a:lnTo>
                  <a:pt x="9702244" y="372178"/>
                </a:lnTo>
                <a:lnTo>
                  <a:pt x="9727055" y="383977"/>
                </a:lnTo>
                <a:cubicBezTo>
                  <a:pt x="9755535" y="395349"/>
                  <a:pt x="9787899" y="405181"/>
                  <a:pt x="9828031" y="411680"/>
                </a:cubicBezTo>
                <a:cubicBezTo>
                  <a:pt x="9988556" y="437672"/>
                  <a:pt x="10307015" y="428096"/>
                  <a:pt x="10433882" y="444512"/>
                </a:cubicBezTo>
                <a:cubicBezTo>
                  <a:pt x="10560749" y="460927"/>
                  <a:pt x="10514144" y="506072"/>
                  <a:pt x="10589229" y="510176"/>
                </a:cubicBezTo>
                <a:cubicBezTo>
                  <a:pt x="10664314" y="514280"/>
                  <a:pt x="10767877" y="463663"/>
                  <a:pt x="10884387" y="469135"/>
                </a:cubicBezTo>
                <a:cubicBezTo>
                  <a:pt x="11000897" y="474607"/>
                  <a:pt x="11164011" y="547112"/>
                  <a:pt x="11288288" y="543008"/>
                </a:cubicBezTo>
                <a:cubicBezTo>
                  <a:pt x="11381495" y="539930"/>
                  <a:pt x="11441207" y="499916"/>
                  <a:pt x="11529682" y="469713"/>
                </a:cubicBezTo>
                <a:lnTo>
                  <a:pt x="11612362" y="448952"/>
                </a:lnTo>
                <a:lnTo>
                  <a:pt x="11661848" y="465376"/>
                </a:lnTo>
                <a:cubicBezTo>
                  <a:pt x="11775323" y="503010"/>
                  <a:pt x="11929254" y="553535"/>
                  <a:pt x="12078128" y="595911"/>
                </a:cubicBezTo>
                <a:lnTo>
                  <a:pt x="12191999" y="625868"/>
                </a:lnTo>
                <a:lnTo>
                  <a:pt x="12191999" y="1072321"/>
                </a:lnTo>
                <a:lnTo>
                  <a:pt x="12191999" y="1334345"/>
                </a:lnTo>
                <a:lnTo>
                  <a:pt x="0" y="1334345"/>
                </a:lnTo>
                <a:lnTo>
                  <a:pt x="0" y="1072321"/>
                </a:lnTo>
                <a:lnTo>
                  <a:pt x="1" y="1072321"/>
                </a:lnTo>
                <a:lnTo>
                  <a:pt x="1" y="813658"/>
                </a:lnTo>
                <a:lnTo>
                  <a:pt x="20711" y="812426"/>
                </a:lnTo>
                <a:lnTo>
                  <a:pt x="22430" y="812443"/>
                </a:lnTo>
                <a:lnTo>
                  <a:pt x="108700" y="813260"/>
                </a:lnTo>
                <a:lnTo>
                  <a:pt x="170240" y="821105"/>
                </a:lnTo>
                <a:lnTo>
                  <a:pt x="192198" y="823904"/>
                </a:lnTo>
                <a:lnTo>
                  <a:pt x="192199" y="823904"/>
                </a:lnTo>
                <a:lnTo>
                  <a:pt x="170240" y="821105"/>
                </a:lnTo>
                <a:lnTo>
                  <a:pt x="108699" y="813259"/>
                </a:lnTo>
                <a:lnTo>
                  <a:pt x="22430" y="812443"/>
                </a:lnTo>
                <a:lnTo>
                  <a:pt x="20711" y="812426"/>
                </a:lnTo>
                <a:lnTo>
                  <a:pt x="20711" y="812426"/>
                </a:lnTo>
                <a:lnTo>
                  <a:pt x="20710" y="812426"/>
                </a:lnTo>
                <a:lnTo>
                  <a:pt x="0" y="813658"/>
                </a:lnTo>
                <a:lnTo>
                  <a:pt x="0" y="489071"/>
                </a:lnTo>
                <a:lnTo>
                  <a:pt x="43142" y="505751"/>
                </a:lnTo>
                <a:cubicBezTo>
                  <a:pt x="107870" y="530012"/>
                  <a:pt x="166772" y="548138"/>
                  <a:pt x="212081" y="543008"/>
                </a:cubicBezTo>
                <a:cubicBezTo>
                  <a:pt x="393318" y="522488"/>
                  <a:pt x="468403" y="482815"/>
                  <a:pt x="600448" y="460927"/>
                </a:cubicBezTo>
                <a:cubicBezTo>
                  <a:pt x="732493" y="439040"/>
                  <a:pt x="893017" y="433567"/>
                  <a:pt x="1004349" y="411680"/>
                </a:cubicBezTo>
                <a:cubicBezTo>
                  <a:pt x="1115680" y="389791"/>
                  <a:pt x="1113092" y="347383"/>
                  <a:pt x="1268437" y="329598"/>
                </a:cubicBezTo>
                <a:cubicBezTo>
                  <a:pt x="1423783" y="311814"/>
                  <a:pt x="1770725" y="298134"/>
                  <a:pt x="1936428" y="304974"/>
                </a:cubicBezTo>
                <a:cubicBezTo>
                  <a:pt x="2102131" y="311814"/>
                  <a:pt x="2184982" y="363799"/>
                  <a:pt x="2262655" y="370639"/>
                </a:cubicBezTo>
                <a:cubicBezTo>
                  <a:pt x="2340329" y="377479"/>
                  <a:pt x="2306671" y="335070"/>
                  <a:pt x="2402467" y="346015"/>
                </a:cubicBezTo>
                <a:cubicBezTo>
                  <a:pt x="2498264" y="356959"/>
                  <a:pt x="2635487" y="425359"/>
                  <a:pt x="2837437" y="436303"/>
                </a:cubicBezTo>
                <a:cubicBezTo>
                  <a:pt x="3039388" y="447247"/>
                  <a:pt x="3435523" y="415783"/>
                  <a:pt x="3614171" y="411680"/>
                </a:cubicBezTo>
                <a:cubicBezTo>
                  <a:pt x="3792819" y="407575"/>
                  <a:pt x="3769517" y="414416"/>
                  <a:pt x="3909329" y="411680"/>
                </a:cubicBezTo>
                <a:cubicBezTo>
                  <a:pt x="4049141" y="408943"/>
                  <a:pt x="4328764" y="397999"/>
                  <a:pt x="4453042" y="395263"/>
                </a:cubicBezTo>
                <a:cubicBezTo>
                  <a:pt x="4577318" y="392527"/>
                  <a:pt x="4585086" y="414414"/>
                  <a:pt x="4654993" y="395263"/>
                </a:cubicBezTo>
                <a:cubicBezTo>
                  <a:pt x="4724898" y="376111"/>
                  <a:pt x="4743022" y="321391"/>
                  <a:pt x="4872478" y="280350"/>
                </a:cubicBezTo>
                <a:cubicBezTo>
                  <a:pt x="5001933" y="239310"/>
                  <a:pt x="5263433" y="202374"/>
                  <a:pt x="5431725" y="149021"/>
                </a:cubicBezTo>
                <a:cubicBezTo>
                  <a:pt x="5536908" y="115676"/>
                  <a:pt x="5617817" y="59353"/>
                  <a:pt x="5706691" y="1612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kumimoji="1"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-1" y="2798064"/>
            <a:ext cx="12192000" cy="40599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kumimoji="1" lang="zh-CN" altLang="en-US"/>
          </a:p>
        </p:txBody>
      </p:sp>
      <p:sp>
        <p:nvSpPr>
          <p:cNvPr id="10" name="文本占位符 310"/>
          <p:cNvSpPr>
            <a:spLocks noGrp="1"/>
          </p:cNvSpPr>
          <p:nvPr>
            <p:ph type="body" sz="quarter" idx="10" hasCustomPrompt="1"/>
          </p:nvPr>
        </p:nvSpPr>
        <p:spPr>
          <a:xfrm>
            <a:off x="2301095" y="3341240"/>
            <a:ext cx="7589808" cy="126722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9600" b="1">
                <a:ln w="38100"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/>
              <a:t>00</a:t>
            </a:r>
            <a:endParaRPr kumimoji="1" lang="zh-CN" altLang="en-US" dirty="0"/>
          </a:p>
        </p:txBody>
      </p:sp>
      <p:sp>
        <p:nvSpPr>
          <p:cNvPr id="11" name="文本占位符 310"/>
          <p:cNvSpPr>
            <a:spLocks noGrp="1"/>
          </p:cNvSpPr>
          <p:nvPr>
            <p:ph type="body" sz="quarter" idx="11"/>
          </p:nvPr>
        </p:nvSpPr>
        <p:spPr>
          <a:xfrm>
            <a:off x="2301095" y="4608469"/>
            <a:ext cx="7589808" cy="57263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0">
                <a:ln w="38100"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 10"/>
          <p:cNvGrpSpPr/>
          <p:nvPr userDrawn="1"/>
        </p:nvGrpSpPr>
        <p:grpSpPr>
          <a:xfrm>
            <a:off x="1" y="5413248"/>
            <a:ext cx="12191999" cy="1444752"/>
            <a:chOff x="0" y="4443983"/>
            <a:chExt cx="12191999" cy="2414017"/>
          </a:xfrm>
        </p:grpSpPr>
        <p:sp>
          <p:nvSpPr>
            <p:cNvPr id="4" name="任意形状 3"/>
            <p:cNvSpPr/>
            <p:nvPr userDrawn="1"/>
          </p:nvSpPr>
          <p:spPr>
            <a:xfrm>
              <a:off x="0" y="4443983"/>
              <a:ext cx="12191999" cy="1079437"/>
            </a:xfrm>
            <a:custGeom>
              <a:avLst/>
              <a:gdLst>
                <a:gd name="connsiteX0" fmla="*/ 10439343 w 10873408"/>
                <a:gd name="connsiteY0" fmla="*/ 17 h 1822005"/>
                <a:gd name="connsiteX1" fmla="*/ 10823807 w 10873408"/>
                <a:gd name="connsiteY1" fmla="*/ 160670 h 1822005"/>
                <a:gd name="connsiteX2" fmla="*/ 10873408 w 10873408"/>
                <a:gd name="connsiteY2" fmla="*/ 184273 h 1822005"/>
                <a:gd name="connsiteX3" fmla="*/ 10873408 w 10873408"/>
                <a:gd name="connsiteY3" fmla="*/ 1327582 h 1822005"/>
                <a:gd name="connsiteX4" fmla="*/ 10843181 w 10873408"/>
                <a:gd name="connsiteY4" fmla="*/ 1332070 h 1822005"/>
                <a:gd name="connsiteX5" fmla="*/ 10732453 w 10873408"/>
                <a:gd name="connsiteY5" fmla="*/ 1325792 h 1822005"/>
                <a:gd name="connsiteX6" fmla="*/ 10399944 w 10873408"/>
                <a:gd name="connsiteY6" fmla="*/ 1090264 h 1822005"/>
                <a:gd name="connsiteX7" fmla="*/ 10247544 w 10873408"/>
                <a:gd name="connsiteY7" fmla="*/ 1298083 h 1822005"/>
                <a:gd name="connsiteX8" fmla="*/ 10039726 w 10873408"/>
                <a:gd name="connsiteY8" fmla="*/ 1256519 h 1822005"/>
                <a:gd name="connsiteX9" fmla="*/ 9471690 w 10873408"/>
                <a:gd name="connsiteY9" fmla="*/ 1353501 h 1822005"/>
                <a:gd name="connsiteX10" fmla="*/ 9139181 w 10873408"/>
                <a:gd name="connsiteY10" fmla="*/ 1145683 h 1822005"/>
                <a:gd name="connsiteX11" fmla="*/ 8751253 w 10873408"/>
                <a:gd name="connsiteY11" fmla="*/ 1187246 h 1822005"/>
                <a:gd name="connsiteX12" fmla="*/ 8501872 w 10873408"/>
                <a:gd name="connsiteY12" fmla="*/ 1381210 h 1822005"/>
                <a:gd name="connsiteX13" fmla="*/ 8127799 w 10873408"/>
                <a:gd name="connsiteY13" fmla="*/ 1547464 h 1822005"/>
                <a:gd name="connsiteX14" fmla="*/ 7753726 w 10873408"/>
                <a:gd name="connsiteY14" fmla="*/ 1450483 h 1822005"/>
                <a:gd name="connsiteX15" fmla="*/ 7268817 w 10873408"/>
                <a:gd name="connsiteY15" fmla="*/ 1422773 h 1822005"/>
                <a:gd name="connsiteX16" fmla="*/ 6853181 w 10873408"/>
                <a:gd name="connsiteY16" fmla="*/ 1505901 h 1822005"/>
                <a:gd name="connsiteX17" fmla="*/ 6437544 w 10873408"/>
                <a:gd name="connsiteY17" fmla="*/ 1381210 h 1822005"/>
                <a:gd name="connsiteX18" fmla="*/ 5689399 w 10873408"/>
                <a:gd name="connsiteY18" fmla="*/ 1395064 h 1822005"/>
                <a:gd name="connsiteX19" fmla="*/ 5135217 w 10873408"/>
                <a:gd name="connsiteY19" fmla="*/ 1242664 h 1822005"/>
                <a:gd name="connsiteX20" fmla="*/ 4608744 w 10873408"/>
                <a:gd name="connsiteY20" fmla="*/ 1173392 h 1822005"/>
                <a:gd name="connsiteX21" fmla="*/ 4220817 w 10873408"/>
                <a:gd name="connsiteY21" fmla="*/ 854737 h 1822005"/>
                <a:gd name="connsiteX22" fmla="*/ 3874453 w 10873408"/>
                <a:gd name="connsiteY22" fmla="*/ 1034846 h 1822005"/>
                <a:gd name="connsiteX23" fmla="*/ 3500381 w 10873408"/>
                <a:gd name="connsiteY23" fmla="*/ 1020992 h 1822005"/>
                <a:gd name="connsiteX24" fmla="*/ 3403399 w 10873408"/>
                <a:gd name="connsiteY24" fmla="*/ 1173392 h 1822005"/>
                <a:gd name="connsiteX25" fmla="*/ 3209435 w 10873408"/>
                <a:gd name="connsiteY25" fmla="*/ 1311937 h 1822005"/>
                <a:gd name="connsiteX26" fmla="*/ 3098599 w 10873408"/>
                <a:gd name="connsiteY26" fmla="*/ 1311937 h 1822005"/>
                <a:gd name="connsiteX27" fmla="*/ 2890781 w 10873408"/>
                <a:gd name="connsiteY27" fmla="*/ 1408919 h 1822005"/>
                <a:gd name="connsiteX28" fmla="*/ 2669108 w 10873408"/>
                <a:gd name="connsiteY28" fmla="*/ 1381210 h 1822005"/>
                <a:gd name="connsiteX29" fmla="*/ 2405872 w 10873408"/>
                <a:gd name="connsiteY29" fmla="*/ 1602883 h 1822005"/>
                <a:gd name="connsiteX30" fmla="*/ 2239617 w 10873408"/>
                <a:gd name="connsiteY30" fmla="*/ 1505901 h 1822005"/>
                <a:gd name="connsiteX31" fmla="*/ 1976381 w 10873408"/>
                <a:gd name="connsiteY31" fmla="*/ 1616737 h 1822005"/>
                <a:gd name="connsiteX32" fmla="*/ 1837835 w 10873408"/>
                <a:gd name="connsiteY32" fmla="*/ 1533610 h 1822005"/>
                <a:gd name="connsiteX33" fmla="*/ 1671581 w 10873408"/>
                <a:gd name="connsiteY33" fmla="*/ 1686010 h 1822005"/>
                <a:gd name="connsiteX34" fmla="*/ 1533035 w 10873408"/>
                <a:gd name="connsiteY34" fmla="*/ 1796846 h 1822005"/>
                <a:gd name="connsiteX35" fmla="*/ 1283653 w 10873408"/>
                <a:gd name="connsiteY35" fmla="*/ 1810701 h 1822005"/>
                <a:gd name="connsiteX36" fmla="*/ 1145108 w 10873408"/>
                <a:gd name="connsiteY36" fmla="*/ 1658301 h 1822005"/>
                <a:gd name="connsiteX37" fmla="*/ 881872 w 10873408"/>
                <a:gd name="connsiteY37" fmla="*/ 1561319 h 1822005"/>
                <a:gd name="connsiteX38" fmla="*/ 493944 w 10873408"/>
                <a:gd name="connsiteY38" fmla="*/ 1367355 h 1822005"/>
                <a:gd name="connsiteX39" fmla="*/ 216853 w 10873408"/>
                <a:gd name="connsiteY39" fmla="*/ 1311937 h 1822005"/>
                <a:gd name="connsiteX40" fmla="*/ 57661 w 10873408"/>
                <a:gd name="connsiteY40" fmla="*/ 1092632 h 1822005"/>
                <a:gd name="connsiteX41" fmla="*/ 0 w 10873408"/>
                <a:gd name="connsiteY41" fmla="*/ 999795 h 1822005"/>
                <a:gd name="connsiteX42" fmla="*/ 0 w 10873408"/>
                <a:gd name="connsiteY42" fmla="*/ 123606 h 1822005"/>
                <a:gd name="connsiteX43" fmla="*/ 36623 w 10873408"/>
                <a:gd name="connsiteY43" fmla="*/ 196714 h 1822005"/>
                <a:gd name="connsiteX44" fmla="*/ 286126 w 10873408"/>
                <a:gd name="connsiteY44" fmla="*/ 619210 h 1822005"/>
                <a:gd name="connsiteX45" fmla="*/ 798744 w 10873408"/>
                <a:gd name="connsiteY45" fmla="*/ 882446 h 1822005"/>
                <a:gd name="connsiteX46" fmla="*/ 978853 w 10873408"/>
                <a:gd name="connsiteY46" fmla="*/ 1020992 h 1822005"/>
                <a:gd name="connsiteX47" fmla="*/ 1283653 w 10873408"/>
                <a:gd name="connsiteY47" fmla="*/ 896301 h 1822005"/>
                <a:gd name="connsiteX48" fmla="*/ 1907108 w 10873408"/>
                <a:gd name="connsiteY48" fmla="*/ 536083 h 1822005"/>
                <a:gd name="connsiteX49" fmla="*/ 2488999 w 10873408"/>
                <a:gd name="connsiteY49" fmla="*/ 314410 h 1822005"/>
                <a:gd name="connsiteX50" fmla="*/ 3320272 w 10873408"/>
                <a:gd name="connsiteY50" fmla="*/ 466810 h 1822005"/>
                <a:gd name="connsiteX51" fmla="*/ 3916017 w 10873408"/>
                <a:gd name="connsiteY51" fmla="*/ 619210 h 1822005"/>
                <a:gd name="connsiteX52" fmla="*/ 4137690 w 10873408"/>
                <a:gd name="connsiteY52" fmla="*/ 702337 h 1822005"/>
                <a:gd name="connsiteX53" fmla="*/ 4442490 w 10873408"/>
                <a:gd name="connsiteY53" fmla="*/ 799319 h 1822005"/>
                <a:gd name="connsiteX54" fmla="*/ 4622599 w 10873408"/>
                <a:gd name="connsiteY54" fmla="*/ 979428 h 1822005"/>
                <a:gd name="connsiteX55" fmla="*/ 4955108 w 10873408"/>
                <a:gd name="connsiteY55" fmla="*/ 1062555 h 1822005"/>
                <a:gd name="connsiteX56" fmla="*/ 5287617 w 10873408"/>
                <a:gd name="connsiteY56" fmla="*/ 896301 h 1822005"/>
                <a:gd name="connsiteX57" fmla="*/ 5675544 w 10873408"/>
                <a:gd name="connsiteY57" fmla="*/ 993283 h 1822005"/>
                <a:gd name="connsiteX58" fmla="*/ 5938781 w 10873408"/>
                <a:gd name="connsiteY58" fmla="*/ 743901 h 1822005"/>
                <a:gd name="connsiteX59" fmla="*/ 6188162 w 10873408"/>
                <a:gd name="connsiteY59" fmla="*/ 702337 h 1822005"/>
                <a:gd name="connsiteX60" fmla="*/ 6645362 w 10873408"/>
                <a:gd name="connsiteY60" fmla="*/ 342119 h 1822005"/>
                <a:gd name="connsiteX61" fmla="*/ 6950162 w 10873408"/>
                <a:gd name="connsiteY61" fmla="*/ 605355 h 1822005"/>
                <a:gd name="connsiteX62" fmla="*/ 7227253 w 10873408"/>
                <a:gd name="connsiteY62" fmla="*/ 799319 h 1822005"/>
                <a:gd name="connsiteX63" fmla="*/ 7532053 w 10873408"/>
                <a:gd name="connsiteY63" fmla="*/ 1104119 h 1822005"/>
                <a:gd name="connsiteX64" fmla="*/ 8030817 w 10873408"/>
                <a:gd name="connsiteY64" fmla="*/ 882446 h 1822005"/>
                <a:gd name="connsiteX65" fmla="*/ 8557290 w 10873408"/>
                <a:gd name="connsiteY65" fmla="*/ 910155 h 1822005"/>
                <a:gd name="connsiteX66" fmla="*/ 8834381 w 10873408"/>
                <a:gd name="connsiteY66" fmla="*/ 1034846 h 1822005"/>
                <a:gd name="connsiteX67" fmla="*/ 9319290 w 10873408"/>
                <a:gd name="connsiteY67" fmla="*/ 577646 h 1822005"/>
                <a:gd name="connsiteX68" fmla="*/ 9804199 w 10873408"/>
                <a:gd name="connsiteY68" fmla="*/ 494519 h 1822005"/>
                <a:gd name="connsiteX69" fmla="*/ 10372235 w 10873408"/>
                <a:gd name="connsiteY69" fmla="*/ 9610 h 1822005"/>
                <a:gd name="connsiteX70" fmla="*/ 10439343 w 10873408"/>
                <a:gd name="connsiteY70" fmla="*/ 17 h 1822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10873408" h="1822005">
                  <a:moveTo>
                    <a:pt x="10439343" y="17"/>
                  </a:moveTo>
                  <a:cubicBezTo>
                    <a:pt x="10572693" y="-1471"/>
                    <a:pt x="10700848" y="95917"/>
                    <a:pt x="10823807" y="160670"/>
                  </a:cubicBezTo>
                  <a:lnTo>
                    <a:pt x="10873408" y="184273"/>
                  </a:lnTo>
                  <a:lnTo>
                    <a:pt x="10873408" y="1327582"/>
                  </a:lnTo>
                  <a:lnTo>
                    <a:pt x="10843181" y="1332070"/>
                  </a:lnTo>
                  <a:cubicBezTo>
                    <a:pt x="10803169" y="1335606"/>
                    <a:pt x="10765357" y="1335029"/>
                    <a:pt x="10732453" y="1325792"/>
                  </a:cubicBezTo>
                  <a:cubicBezTo>
                    <a:pt x="10600835" y="1288847"/>
                    <a:pt x="10480762" y="1094882"/>
                    <a:pt x="10399944" y="1090264"/>
                  </a:cubicBezTo>
                  <a:cubicBezTo>
                    <a:pt x="10319126" y="1085646"/>
                    <a:pt x="10307580" y="1270374"/>
                    <a:pt x="10247544" y="1298083"/>
                  </a:cubicBezTo>
                  <a:cubicBezTo>
                    <a:pt x="10187508" y="1325792"/>
                    <a:pt x="10169035" y="1247283"/>
                    <a:pt x="10039726" y="1256519"/>
                  </a:cubicBezTo>
                  <a:cubicBezTo>
                    <a:pt x="9910417" y="1265755"/>
                    <a:pt x="9621781" y="1371974"/>
                    <a:pt x="9471690" y="1353501"/>
                  </a:cubicBezTo>
                  <a:cubicBezTo>
                    <a:pt x="9321599" y="1335028"/>
                    <a:pt x="9259254" y="1173392"/>
                    <a:pt x="9139181" y="1145683"/>
                  </a:cubicBezTo>
                  <a:cubicBezTo>
                    <a:pt x="9019108" y="1117974"/>
                    <a:pt x="8857471" y="1147992"/>
                    <a:pt x="8751253" y="1187246"/>
                  </a:cubicBezTo>
                  <a:cubicBezTo>
                    <a:pt x="8645035" y="1226500"/>
                    <a:pt x="8605781" y="1321174"/>
                    <a:pt x="8501872" y="1381210"/>
                  </a:cubicBezTo>
                  <a:cubicBezTo>
                    <a:pt x="8397963" y="1441246"/>
                    <a:pt x="8252490" y="1535919"/>
                    <a:pt x="8127799" y="1547464"/>
                  </a:cubicBezTo>
                  <a:cubicBezTo>
                    <a:pt x="8003108" y="1559009"/>
                    <a:pt x="7896890" y="1471265"/>
                    <a:pt x="7753726" y="1450483"/>
                  </a:cubicBezTo>
                  <a:cubicBezTo>
                    <a:pt x="7610562" y="1429701"/>
                    <a:pt x="7418908" y="1413537"/>
                    <a:pt x="7268817" y="1422773"/>
                  </a:cubicBezTo>
                  <a:cubicBezTo>
                    <a:pt x="7118726" y="1432009"/>
                    <a:pt x="6991727" y="1512828"/>
                    <a:pt x="6853181" y="1505901"/>
                  </a:cubicBezTo>
                  <a:cubicBezTo>
                    <a:pt x="6714636" y="1498974"/>
                    <a:pt x="6631508" y="1399683"/>
                    <a:pt x="6437544" y="1381210"/>
                  </a:cubicBezTo>
                  <a:cubicBezTo>
                    <a:pt x="6243580" y="1362737"/>
                    <a:pt x="5906453" y="1418155"/>
                    <a:pt x="5689399" y="1395064"/>
                  </a:cubicBezTo>
                  <a:cubicBezTo>
                    <a:pt x="5472345" y="1371973"/>
                    <a:pt x="5315326" y="1279609"/>
                    <a:pt x="5135217" y="1242664"/>
                  </a:cubicBezTo>
                  <a:cubicBezTo>
                    <a:pt x="4955108" y="1205719"/>
                    <a:pt x="4761144" y="1238047"/>
                    <a:pt x="4608744" y="1173392"/>
                  </a:cubicBezTo>
                  <a:cubicBezTo>
                    <a:pt x="4456344" y="1108737"/>
                    <a:pt x="4343199" y="877828"/>
                    <a:pt x="4220817" y="854737"/>
                  </a:cubicBezTo>
                  <a:cubicBezTo>
                    <a:pt x="4098435" y="831646"/>
                    <a:pt x="3994526" y="1007137"/>
                    <a:pt x="3874453" y="1034846"/>
                  </a:cubicBezTo>
                  <a:cubicBezTo>
                    <a:pt x="3754380" y="1062555"/>
                    <a:pt x="3578890" y="997901"/>
                    <a:pt x="3500381" y="1020992"/>
                  </a:cubicBezTo>
                  <a:cubicBezTo>
                    <a:pt x="3421872" y="1044083"/>
                    <a:pt x="3451890" y="1124901"/>
                    <a:pt x="3403399" y="1173392"/>
                  </a:cubicBezTo>
                  <a:cubicBezTo>
                    <a:pt x="3354908" y="1221883"/>
                    <a:pt x="3260235" y="1288846"/>
                    <a:pt x="3209435" y="1311937"/>
                  </a:cubicBezTo>
                  <a:cubicBezTo>
                    <a:pt x="3158635" y="1335028"/>
                    <a:pt x="3151708" y="1295773"/>
                    <a:pt x="3098599" y="1311937"/>
                  </a:cubicBezTo>
                  <a:cubicBezTo>
                    <a:pt x="3045490" y="1328101"/>
                    <a:pt x="2962363" y="1397373"/>
                    <a:pt x="2890781" y="1408919"/>
                  </a:cubicBezTo>
                  <a:cubicBezTo>
                    <a:pt x="2819199" y="1420465"/>
                    <a:pt x="2749926" y="1348883"/>
                    <a:pt x="2669108" y="1381210"/>
                  </a:cubicBezTo>
                  <a:cubicBezTo>
                    <a:pt x="2588290" y="1413537"/>
                    <a:pt x="2477454" y="1582101"/>
                    <a:pt x="2405872" y="1602883"/>
                  </a:cubicBezTo>
                  <a:cubicBezTo>
                    <a:pt x="2334290" y="1623665"/>
                    <a:pt x="2311199" y="1503592"/>
                    <a:pt x="2239617" y="1505901"/>
                  </a:cubicBezTo>
                  <a:cubicBezTo>
                    <a:pt x="2168035" y="1508210"/>
                    <a:pt x="2043345" y="1612119"/>
                    <a:pt x="1976381" y="1616737"/>
                  </a:cubicBezTo>
                  <a:cubicBezTo>
                    <a:pt x="1909417" y="1621355"/>
                    <a:pt x="1888635" y="1522064"/>
                    <a:pt x="1837835" y="1533610"/>
                  </a:cubicBezTo>
                  <a:cubicBezTo>
                    <a:pt x="1787035" y="1545156"/>
                    <a:pt x="1722381" y="1642137"/>
                    <a:pt x="1671581" y="1686010"/>
                  </a:cubicBezTo>
                  <a:cubicBezTo>
                    <a:pt x="1620781" y="1729883"/>
                    <a:pt x="1597690" y="1776064"/>
                    <a:pt x="1533035" y="1796846"/>
                  </a:cubicBezTo>
                  <a:cubicBezTo>
                    <a:pt x="1468380" y="1817628"/>
                    <a:pt x="1348307" y="1833792"/>
                    <a:pt x="1283653" y="1810701"/>
                  </a:cubicBezTo>
                  <a:cubicBezTo>
                    <a:pt x="1218999" y="1787610"/>
                    <a:pt x="1212072" y="1699865"/>
                    <a:pt x="1145108" y="1658301"/>
                  </a:cubicBezTo>
                  <a:cubicBezTo>
                    <a:pt x="1078145" y="1616737"/>
                    <a:pt x="990399" y="1609810"/>
                    <a:pt x="881872" y="1561319"/>
                  </a:cubicBezTo>
                  <a:cubicBezTo>
                    <a:pt x="773345" y="1512828"/>
                    <a:pt x="604780" y="1408919"/>
                    <a:pt x="493944" y="1367355"/>
                  </a:cubicBezTo>
                  <a:cubicBezTo>
                    <a:pt x="383108" y="1325791"/>
                    <a:pt x="329998" y="1415846"/>
                    <a:pt x="216853" y="1311937"/>
                  </a:cubicBezTo>
                  <a:cubicBezTo>
                    <a:pt x="174424" y="1272971"/>
                    <a:pt x="116733" y="1186597"/>
                    <a:pt x="57661" y="1092632"/>
                  </a:cubicBezTo>
                  <a:lnTo>
                    <a:pt x="0" y="999795"/>
                  </a:lnTo>
                  <a:lnTo>
                    <a:pt x="0" y="123606"/>
                  </a:lnTo>
                  <a:lnTo>
                    <a:pt x="36623" y="196714"/>
                  </a:lnTo>
                  <a:cubicBezTo>
                    <a:pt x="126366" y="381626"/>
                    <a:pt x="215988" y="591501"/>
                    <a:pt x="286126" y="619210"/>
                  </a:cubicBezTo>
                  <a:cubicBezTo>
                    <a:pt x="473162" y="693101"/>
                    <a:pt x="683290" y="815482"/>
                    <a:pt x="798744" y="882446"/>
                  </a:cubicBezTo>
                  <a:cubicBezTo>
                    <a:pt x="914198" y="949410"/>
                    <a:pt x="898035" y="1018683"/>
                    <a:pt x="978853" y="1020992"/>
                  </a:cubicBezTo>
                  <a:cubicBezTo>
                    <a:pt x="1059671" y="1023301"/>
                    <a:pt x="1128944" y="977119"/>
                    <a:pt x="1283653" y="896301"/>
                  </a:cubicBezTo>
                  <a:cubicBezTo>
                    <a:pt x="1438362" y="815483"/>
                    <a:pt x="1706217" y="633065"/>
                    <a:pt x="1907108" y="536083"/>
                  </a:cubicBezTo>
                  <a:cubicBezTo>
                    <a:pt x="2107999" y="439101"/>
                    <a:pt x="2253472" y="325956"/>
                    <a:pt x="2488999" y="314410"/>
                  </a:cubicBezTo>
                  <a:cubicBezTo>
                    <a:pt x="2724526" y="302864"/>
                    <a:pt x="3082436" y="416010"/>
                    <a:pt x="3320272" y="466810"/>
                  </a:cubicBezTo>
                  <a:cubicBezTo>
                    <a:pt x="3558108" y="517610"/>
                    <a:pt x="3779781" y="579956"/>
                    <a:pt x="3916017" y="619210"/>
                  </a:cubicBezTo>
                  <a:cubicBezTo>
                    <a:pt x="4052253" y="658464"/>
                    <a:pt x="4049945" y="672319"/>
                    <a:pt x="4137690" y="702337"/>
                  </a:cubicBezTo>
                  <a:cubicBezTo>
                    <a:pt x="4225435" y="732355"/>
                    <a:pt x="4361672" y="753137"/>
                    <a:pt x="4442490" y="799319"/>
                  </a:cubicBezTo>
                  <a:cubicBezTo>
                    <a:pt x="4523308" y="845501"/>
                    <a:pt x="4537163" y="935555"/>
                    <a:pt x="4622599" y="979428"/>
                  </a:cubicBezTo>
                  <a:cubicBezTo>
                    <a:pt x="4708035" y="1023301"/>
                    <a:pt x="4844272" y="1076409"/>
                    <a:pt x="4955108" y="1062555"/>
                  </a:cubicBezTo>
                  <a:cubicBezTo>
                    <a:pt x="5065944" y="1048701"/>
                    <a:pt x="5167544" y="907846"/>
                    <a:pt x="5287617" y="896301"/>
                  </a:cubicBezTo>
                  <a:cubicBezTo>
                    <a:pt x="5407690" y="884756"/>
                    <a:pt x="5567017" y="1018683"/>
                    <a:pt x="5675544" y="993283"/>
                  </a:cubicBezTo>
                  <a:cubicBezTo>
                    <a:pt x="5784071" y="967883"/>
                    <a:pt x="5853345" y="792392"/>
                    <a:pt x="5938781" y="743901"/>
                  </a:cubicBezTo>
                  <a:cubicBezTo>
                    <a:pt x="6024217" y="695410"/>
                    <a:pt x="6070399" y="769301"/>
                    <a:pt x="6188162" y="702337"/>
                  </a:cubicBezTo>
                  <a:cubicBezTo>
                    <a:pt x="6305926" y="635373"/>
                    <a:pt x="6518362" y="358283"/>
                    <a:pt x="6645362" y="342119"/>
                  </a:cubicBezTo>
                  <a:cubicBezTo>
                    <a:pt x="6772362" y="325955"/>
                    <a:pt x="6853180" y="529155"/>
                    <a:pt x="6950162" y="605355"/>
                  </a:cubicBezTo>
                  <a:cubicBezTo>
                    <a:pt x="7047144" y="681555"/>
                    <a:pt x="7130271" y="716192"/>
                    <a:pt x="7227253" y="799319"/>
                  </a:cubicBezTo>
                  <a:cubicBezTo>
                    <a:pt x="7324235" y="882446"/>
                    <a:pt x="7398126" y="1090264"/>
                    <a:pt x="7532053" y="1104119"/>
                  </a:cubicBezTo>
                  <a:cubicBezTo>
                    <a:pt x="7665980" y="1117974"/>
                    <a:pt x="7859944" y="914773"/>
                    <a:pt x="8030817" y="882446"/>
                  </a:cubicBezTo>
                  <a:cubicBezTo>
                    <a:pt x="8201690" y="850119"/>
                    <a:pt x="8423363" y="884755"/>
                    <a:pt x="8557290" y="910155"/>
                  </a:cubicBezTo>
                  <a:cubicBezTo>
                    <a:pt x="8691217" y="935555"/>
                    <a:pt x="8707381" y="1090264"/>
                    <a:pt x="8834381" y="1034846"/>
                  </a:cubicBezTo>
                  <a:cubicBezTo>
                    <a:pt x="8961381" y="979428"/>
                    <a:pt x="9157654" y="667700"/>
                    <a:pt x="9319290" y="577646"/>
                  </a:cubicBezTo>
                  <a:cubicBezTo>
                    <a:pt x="9480926" y="487592"/>
                    <a:pt x="9628708" y="589192"/>
                    <a:pt x="9804199" y="494519"/>
                  </a:cubicBezTo>
                  <a:cubicBezTo>
                    <a:pt x="9979690" y="399846"/>
                    <a:pt x="10192126" y="60410"/>
                    <a:pt x="10372235" y="9610"/>
                  </a:cubicBezTo>
                  <a:cubicBezTo>
                    <a:pt x="10394749" y="3260"/>
                    <a:pt x="10417118" y="266"/>
                    <a:pt x="10439343" y="17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kumimoji="1" lang="zh-CN" altLang="en-US"/>
            </a:p>
          </p:txBody>
        </p:sp>
        <p:sp>
          <p:nvSpPr>
            <p:cNvPr id="5" name="任意形状 4"/>
            <p:cNvSpPr/>
            <p:nvPr userDrawn="1"/>
          </p:nvSpPr>
          <p:spPr>
            <a:xfrm>
              <a:off x="1" y="5278690"/>
              <a:ext cx="5743205" cy="788846"/>
            </a:xfrm>
            <a:custGeom>
              <a:avLst/>
              <a:gdLst>
                <a:gd name="connsiteX0" fmla="*/ 4276235 w 5122065"/>
                <a:gd name="connsiteY0" fmla="*/ 0 h 1331509"/>
                <a:gd name="connsiteX1" fmla="*/ 4622599 w 5122065"/>
                <a:gd name="connsiteY1" fmla="*/ 263236 h 1331509"/>
                <a:gd name="connsiteX2" fmla="*/ 4959438 w 5122065"/>
                <a:gd name="connsiteY2" fmla="*/ 365414 h 1331509"/>
                <a:gd name="connsiteX3" fmla="*/ 5122065 w 5122065"/>
                <a:gd name="connsiteY3" fmla="*/ 413482 h 1331509"/>
                <a:gd name="connsiteX4" fmla="*/ 5089500 w 5122065"/>
                <a:gd name="connsiteY4" fmla="*/ 440694 h 1331509"/>
                <a:gd name="connsiteX5" fmla="*/ 4844272 w 5122065"/>
                <a:gd name="connsiteY5" fmla="*/ 665018 h 1331509"/>
                <a:gd name="connsiteX6" fmla="*/ 4345508 w 5122065"/>
                <a:gd name="connsiteY6" fmla="*/ 886691 h 1331509"/>
                <a:gd name="connsiteX7" fmla="*/ 4151544 w 5122065"/>
                <a:gd name="connsiteY7" fmla="*/ 1080654 h 1331509"/>
                <a:gd name="connsiteX8" fmla="*/ 3971435 w 5122065"/>
                <a:gd name="connsiteY8" fmla="*/ 1080654 h 1331509"/>
                <a:gd name="connsiteX9" fmla="*/ 3486526 w 5122065"/>
                <a:gd name="connsiteY9" fmla="*/ 1108364 h 1331509"/>
                <a:gd name="connsiteX10" fmla="*/ 3223290 w 5122065"/>
                <a:gd name="connsiteY10" fmla="*/ 1108364 h 1331509"/>
                <a:gd name="connsiteX11" fmla="*/ 2530562 w 5122065"/>
                <a:gd name="connsiteY11" fmla="*/ 1149927 h 1331509"/>
                <a:gd name="connsiteX12" fmla="*/ 2142635 w 5122065"/>
                <a:gd name="connsiteY12" fmla="*/ 997527 h 1331509"/>
                <a:gd name="connsiteX13" fmla="*/ 2017944 w 5122065"/>
                <a:gd name="connsiteY13" fmla="*/ 1039091 h 1331509"/>
                <a:gd name="connsiteX14" fmla="*/ 1726999 w 5122065"/>
                <a:gd name="connsiteY14" fmla="*/ 928254 h 1331509"/>
                <a:gd name="connsiteX15" fmla="*/ 1131253 w 5122065"/>
                <a:gd name="connsiteY15" fmla="*/ 969818 h 1331509"/>
                <a:gd name="connsiteX16" fmla="*/ 895726 w 5122065"/>
                <a:gd name="connsiteY16" fmla="*/ 1108364 h 1331509"/>
                <a:gd name="connsiteX17" fmla="*/ 535508 w 5122065"/>
                <a:gd name="connsiteY17" fmla="*/ 1191491 h 1331509"/>
                <a:gd name="connsiteX18" fmla="*/ 189144 w 5122065"/>
                <a:gd name="connsiteY18" fmla="*/ 1330036 h 1331509"/>
                <a:gd name="connsiteX19" fmla="*/ 38476 w 5122065"/>
                <a:gd name="connsiteY19" fmla="*/ 1267149 h 1331509"/>
                <a:gd name="connsiteX20" fmla="*/ 0 w 5122065"/>
                <a:gd name="connsiteY20" fmla="*/ 1238995 h 1331509"/>
                <a:gd name="connsiteX21" fmla="*/ 0 w 5122065"/>
                <a:gd name="connsiteY21" fmla="*/ 121717 h 1331509"/>
                <a:gd name="connsiteX22" fmla="*/ 19548 w 5122065"/>
                <a:gd name="connsiteY22" fmla="*/ 121309 h 1331509"/>
                <a:gd name="connsiteX23" fmla="*/ 466235 w 5122065"/>
                <a:gd name="connsiteY23" fmla="*/ 193964 h 1331509"/>
                <a:gd name="connsiteX24" fmla="*/ 729472 w 5122065"/>
                <a:gd name="connsiteY24" fmla="*/ 512618 h 1331509"/>
                <a:gd name="connsiteX25" fmla="*/ 923435 w 5122065"/>
                <a:gd name="connsiteY25" fmla="*/ 484909 h 1331509"/>
                <a:gd name="connsiteX26" fmla="*/ 1477617 w 5122065"/>
                <a:gd name="connsiteY26" fmla="*/ 678873 h 1331509"/>
                <a:gd name="connsiteX27" fmla="*/ 2419726 w 5122065"/>
                <a:gd name="connsiteY27" fmla="*/ 512618 h 1331509"/>
                <a:gd name="connsiteX28" fmla="*/ 3389544 w 5122065"/>
                <a:gd name="connsiteY28" fmla="*/ 290945 h 1331509"/>
                <a:gd name="connsiteX29" fmla="*/ 3514235 w 5122065"/>
                <a:gd name="connsiteY29" fmla="*/ 415636 h 1331509"/>
                <a:gd name="connsiteX30" fmla="*/ 3929872 w 5122065"/>
                <a:gd name="connsiteY30" fmla="*/ 263236 h 1331509"/>
                <a:gd name="connsiteX31" fmla="*/ 4276235 w 5122065"/>
                <a:gd name="connsiteY31" fmla="*/ 0 h 1331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5122065" h="1331509">
                  <a:moveTo>
                    <a:pt x="4276235" y="0"/>
                  </a:moveTo>
                  <a:cubicBezTo>
                    <a:pt x="4391689" y="0"/>
                    <a:pt x="4449417" y="180109"/>
                    <a:pt x="4622599" y="263236"/>
                  </a:cubicBezTo>
                  <a:cubicBezTo>
                    <a:pt x="4709190" y="304800"/>
                    <a:pt x="4832726" y="332509"/>
                    <a:pt x="4959438" y="365414"/>
                  </a:cubicBezTo>
                  <a:lnTo>
                    <a:pt x="5122065" y="413482"/>
                  </a:lnTo>
                  <a:lnTo>
                    <a:pt x="5089500" y="440694"/>
                  </a:lnTo>
                  <a:cubicBezTo>
                    <a:pt x="5010238" y="513665"/>
                    <a:pt x="4938079" y="608734"/>
                    <a:pt x="4844272" y="665018"/>
                  </a:cubicBezTo>
                  <a:cubicBezTo>
                    <a:pt x="4694181" y="755072"/>
                    <a:pt x="4460963" y="817418"/>
                    <a:pt x="4345508" y="886691"/>
                  </a:cubicBezTo>
                  <a:cubicBezTo>
                    <a:pt x="4230053" y="955964"/>
                    <a:pt x="4213889" y="1048327"/>
                    <a:pt x="4151544" y="1080654"/>
                  </a:cubicBezTo>
                  <a:cubicBezTo>
                    <a:pt x="4089199" y="1112981"/>
                    <a:pt x="4082271" y="1076036"/>
                    <a:pt x="3971435" y="1080654"/>
                  </a:cubicBezTo>
                  <a:cubicBezTo>
                    <a:pt x="3860599" y="1085272"/>
                    <a:pt x="3611217" y="1103746"/>
                    <a:pt x="3486526" y="1108364"/>
                  </a:cubicBezTo>
                  <a:cubicBezTo>
                    <a:pt x="3361835" y="1112982"/>
                    <a:pt x="3382617" y="1101437"/>
                    <a:pt x="3223290" y="1108364"/>
                  </a:cubicBezTo>
                  <a:cubicBezTo>
                    <a:pt x="3063963" y="1115291"/>
                    <a:pt x="2710671" y="1168400"/>
                    <a:pt x="2530562" y="1149927"/>
                  </a:cubicBezTo>
                  <a:cubicBezTo>
                    <a:pt x="2350453" y="1131454"/>
                    <a:pt x="2228071" y="1016000"/>
                    <a:pt x="2142635" y="997527"/>
                  </a:cubicBezTo>
                  <a:cubicBezTo>
                    <a:pt x="2057199" y="979054"/>
                    <a:pt x="2087217" y="1050636"/>
                    <a:pt x="2017944" y="1039091"/>
                  </a:cubicBezTo>
                  <a:cubicBezTo>
                    <a:pt x="1948671" y="1027546"/>
                    <a:pt x="1874781" y="939800"/>
                    <a:pt x="1726999" y="928254"/>
                  </a:cubicBezTo>
                  <a:cubicBezTo>
                    <a:pt x="1579217" y="916708"/>
                    <a:pt x="1269798" y="939800"/>
                    <a:pt x="1131253" y="969818"/>
                  </a:cubicBezTo>
                  <a:cubicBezTo>
                    <a:pt x="992708" y="999836"/>
                    <a:pt x="995017" y="1071419"/>
                    <a:pt x="895726" y="1108364"/>
                  </a:cubicBezTo>
                  <a:cubicBezTo>
                    <a:pt x="796435" y="1145309"/>
                    <a:pt x="653272" y="1154546"/>
                    <a:pt x="535508" y="1191491"/>
                  </a:cubicBezTo>
                  <a:cubicBezTo>
                    <a:pt x="417744" y="1228436"/>
                    <a:pt x="350780" y="1295400"/>
                    <a:pt x="189144" y="1330036"/>
                  </a:cubicBezTo>
                  <a:cubicBezTo>
                    <a:pt x="148735" y="1338695"/>
                    <a:pt x="96203" y="1308100"/>
                    <a:pt x="38476" y="1267149"/>
                  </a:cubicBezTo>
                  <a:lnTo>
                    <a:pt x="0" y="1238995"/>
                  </a:lnTo>
                  <a:lnTo>
                    <a:pt x="0" y="121717"/>
                  </a:lnTo>
                  <a:lnTo>
                    <a:pt x="19548" y="121309"/>
                  </a:lnTo>
                  <a:cubicBezTo>
                    <a:pt x="177238" y="124331"/>
                    <a:pt x="369542" y="156442"/>
                    <a:pt x="466235" y="193964"/>
                  </a:cubicBezTo>
                  <a:cubicBezTo>
                    <a:pt x="620944" y="254000"/>
                    <a:pt x="653272" y="464127"/>
                    <a:pt x="729472" y="512618"/>
                  </a:cubicBezTo>
                  <a:cubicBezTo>
                    <a:pt x="805672" y="561109"/>
                    <a:pt x="798744" y="457200"/>
                    <a:pt x="923435" y="484909"/>
                  </a:cubicBezTo>
                  <a:cubicBezTo>
                    <a:pt x="1048126" y="512618"/>
                    <a:pt x="1228235" y="674255"/>
                    <a:pt x="1477617" y="678873"/>
                  </a:cubicBezTo>
                  <a:cubicBezTo>
                    <a:pt x="1726999" y="683491"/>
                    <a:pt x="2101072" y="577273"/>
                    <a:pt x="2419726" y="512618"/>
                  </a:cubicBezTo>
                  <a:cubicBezTo>
                    <a:pt x="2738380" y="447963"/>
                    <a:pt x="3207126" y="307109"/>
                    <a:pt x="3389544" y="290945"/>
                  </a:cubicBezTo>
                  <a:cubicBezTo>
                    <a:pt x="3571962" y="274781"/>
                    <a:pt x="3424180" y="420254"/>
                    <a:pt x="3514235" y="415636"/>
                  </a:cubicBezTo>
                  <a:cubicBezTo>
                    <a:pt x="3604290" y="411018"/>
                    <a:pt x="3802872" y="332509"/>
                    <a:pt x="3929872" y="263236"/>
                  </a:cubicBezTo>
                  <a:cubicBezTo>
                    <a:pt x="4056872" y="193963"/>
                    <a:pt x="4160781" y="0"/>
                    <a:pt x="4276235" y="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kumimoji="1" lang="zh-CN" altLang="en-US"/>
            </a:p>
          </p:txBody>
        </p:sp>
        <p:sp>
          <p:nvSpPr>
            <p:cNvPr id="6" name="任意形状 5"/>
            <p:cNvSpPr/>
            <p:nvPr userDrawn="1"/>
          </p:nvSpPr>
          <p:spPr>
            <a:xfrm>
              <a:off x="5743205" y="5477571"/>
              <a:ext cx="3959039" cy="712575"/>
            </a:xfrm>
            <a:custGeom>
              <a:avLst/>
              <a:gdLst>
                <a:gd name="connsiteX0" fmla="*/ 239912 w 3530860"/>
                <a:gd name="connsiteY0" fmla="*/ 926 h 1202770"/>
                <a:gd name="connsiteX1" fmla="*/ 664316 w 3530860"/>
                <a:gd name="connsiteY1" fmla="*/ 93794 h 1202770"/>
                <a:gd name="connsiteX2" fmla="*/ 1606425 w 3530860"/>
                <a:gd name="connsiteY2" fmla="*/ 273903 h 1202770"/>
                <a:gd name="connsiteX3" fmla="*/ 2700934 w 3530860"/>
                <a:gd name="connsiteY3" fmla="*/ 412448 h 1202770"/>
                <a:gd name="connsiteX4" fmla="*/ 2784061 w 3530860"/>
                <a:gd name="connsiteY4" fmla="*/ 592557 h 1202770"/>
                <a:gd name="connsiteX5" fmla="*/ 3324388 w 3530860"/>
                <a:gd name="connsiteY5" fmla="*/ 564848 h 1202770"/>
                <a:gd name="connsiteX6" fmla="*/ 3483716 w 3530860"/>
                <a:gd name="connsiteY6" fmla="*/ 663562 h 1202770"/>
                <a:gd name="connsiteX7" fmla="*/ 3530860 w 3530860"/>
                <a:gd name="connsiteY7" fmla="*/ 705992 h 1202770"/>
                <a:gd name="connsiteX8" fmla="*/ 3474191 w 3530860"/>
                <a:gd name="connsiteY8" fmla="*/ 745823 h 1202770"/>
                <a:gd name="connsiteX9" fmla="*/ 3227407 w 3530860"/>
                <a:gd name="connsiteY9" fmla="*/ 897357 h 1202770"/>
                <a:gd name="connsiteX10" fmla="*/ 2700934 w 3530860"/>
                <a:gd name="connsiteY10" fmla="*/ 1008194 h 1202770"/>
                <a:gd name="connsiteX11" fmla="*/ 2174461 w 3530860"/>
                <a:gd name="connsiteY11" fmla="*/ 1202157 h 1202770"/>
                <a:gd name="connsiteX12" fmla="*/ 1537152 w 3530860"/>
                <a:gd name="connsiteY12" fmla="*/ 938921 h 1202770"/>
                <a:gd name="connsiteX13" fmla="*/ 692025 w 3530860"/>
                <a:gd name="connsiteY13" fmla="*/ 675685 h 1202770"/>
                <a:gd name="connsiteX14" fmla="*/ 193261 w 3530860"/>
                <a:gd name="connsiteY14" fmla="*/ 163067 h 1202770"/>
                <a:gd name="connsiteX15" fmla="*/ 25599 w 3530860"/>
                <a:gd name="connsiteY15" fmla="*/ 85351 h 1202770"/>
                <a:gd name="connsiteX16" fmla="*/ 0 w 3530860"/>
                <a:gd name="connsiteY16" fmla="*/ 77785 h 1202770"/>
                <a:gd name="connsiteX17" fmla="*/ 16074 w 3530860"/>
                <a:gd name="connsiteY17" fmla="*/ 64353 h 1202770"/>
                <a:gd name="connsiteX18" fmla="*/ 123988 w 3530860"/>
                <a:gd name="connsiteY18" fmla="*/ 10667 h 1202770"/>
                <a:gd name="connsiteX19" fmla="*/ 239912 w 3530860"/>
                <a:gd name="connsiteY19" fmla="*/ 926 h 1202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530860" h="1202770">
                  <a:moveTo>
                    <a:pt x="239912" y="926"/>
                  </a:moveTo>
                  <a:cubicBezTo>
                    <a:pt x="356052" y="8502"/>
                    <a:pt x="479011" y="60889"/>
                    <a:pt x="664316" y="93794"/>
                  </a:cubicBezTo>
                  <a:cubicBezTo>
                    <a:pt x="911389" y="137667"/>
                    <a:pt x="1266989" y="220794"/>
                    <a:pt x="1606425" y="273903"/>
                  </a:cubicBezTo>
                  <a:cubicBezTo>
                    <a:pt x="1945861" y="327012"/>
                    <a:pt x="2504661" y="359339"/>
                    <a:pt x="2700934" y="412448"/>
                  </a:cubicBezTo>
                  <a:cubicBezTo>
                    <a:pt x="2897207" y="465557"/>
                    <a:pt x="2680152" y="567157"/>
                    <a:pt x="2784061" y="592557"/>
                  </a:cubicBezTo>
                  <a:cubicBezTo>
                    <a:pt x="2887970" y="617957"/>
                    <a:pt x="3181224" y="534830"/>
                    <a:pt x="3324388" y="564848"/>
                  </a:cubicBezTo>
                  <a:cubicBezTo>
                    <a:pt x="3395970" y="579857"/>
                    <a:pt x="3439843" y="620844"/>
                    <a:pt x="3483716" y="663562"/>
                  </a:cubicBezTo>
                  <a:lnTo>
                    <a:pt x="3530860" y="705992"/>
                  </a:lnTo>
                  <a:lnTo>
                    <a:pt x="3474191" y="745823"/>
                  </a:lnTo>
                  <a:cubicBezTo>
                    <a:pt x="3394238" y="803839"/>
                    <a:pt x="3310534" y="863875"/>
                    <a:pt x="3227407" y="897357"/>
                  </a:cubicBezTo>
                  <a:cubicBezTo>
                    <a:pt x="3061153" y="964321"/>
                    <a:pt x="2876425" y="957394"/>
                    <a:pt x="2700934" y="1008194"/>
                  </a:cubicBezTo>
                  <a:cubicBezTo>
                    <a:pt x="2525443" y="1058994"/>
                    <a:pt x="2368425" y="1213702"/>
                    <a:pt x="2174461" y="1202157"/>
                  </a:cubicBezTo>
                  <a:cubicBezTo>
                    <a:pt x="1980497" y="1190612"/>
                    <a:pt x="1784225" y="1026666"/>
                    <a:pt x="1537152" y="938921"/>
                  </a:cubicBezTo>
                  <a:cubicBezTo>
                    <a:pt x="1290079" y="851176"/>
                    <a:pt x="916007" y="804994"/>
                    <a:pt x="692025" y="675685"/>
                  </a:cubicBezTo>
                  <a:cubicBezTo>
                    <a:pt x="468043" y="546376"/>
                    <a:pt x="391843" y="287758"/>
                    <a:pt x="193261" y="163067"/>
                  </a:cubicBezTo>
                  <a:cubicBezTo>
                    <a:pt x="143616" y="131894"/>
                    <a:pt x="86321" y="106783"/>
                    <a:pt x="25599" y="85351"/>
                  </a:cubicBezTo>
                  <a:lnTo>
                    <a:pt x="0" y="77785"/>
                  </a:lnTo>
                  <a:lnTo>
                    <a:pt x="16074" y="64353"/>
                  </a:lnTo>
                  <a:cubicBezTo>
                    <a:pt x="49376" y="39675"/>
                    <a:pt x="84734" y="20481"/>
                    <a:pt x="123988" y="10667"/>
                  </a:cubicBezTo>
                  <a:cubicBezTo>
                    <a:pt x="163243" y="854"/>
                    <a:pt x="201198" y="-1600"/>
                    <a:pt x="239912" y="92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kumimoji="1" lang="zh-CN" altLang="en-US"/>
            </a:p>
          </p:txBody>
        </p:sp>
        <p:sp>
          <p:nvSpPr>
            <p:cNvPr id="7" name="任意形状 6"/>
            <p:cNvSpPr/>
            <p:nvPr userDrawn="1"/>
          </p:nvSpPr>
          <p:spPr>
            <a:xfrm>
              <a:off x="9702245" y="5734152"/>
              <a:ext cx="1910118" cy="332679"/>
            </a:xfrm>
            <a:custGeom>
              <a:avLst/>
              <a:gdLst>
                <a:gd name="connsiteX0" fmla="*/ 1125297 w 1703535"/>
                <a:gd name="connsiteY0" fmla="*/ 143 h 561535"/>
                <a:gd name="connsiteX1" fmla="*/ 1262110 w 1703535"/>
                <a:gd name="connsiteY1" fmla="*/ 20925 h 561535"/>
                <a:gd name="connsiteX2" fmla="*/ 1456074 w 1703535"/>
                <a:gd name="connsiteY2" fmla="*/ 214889 h 561535"/>
                <a:gd name="connsiteX3" fmla="*/ 1691601 w 1703535"/>
                <a:gd name="connsiteY3" fmla="*/ 394998 h 561535"/>
                <a:gd name="connsiteX4" fmla="*/ 1703535 w 1703535"/>
                <a:gd name="connsiteY4" fmla="*/ 402494 h 561535"/>
                <a:gd name="connsiteX5" fmla="*/ 1629797 w 1703535"/>
                <a:gd name="connsiteY5" fmla="*/ 437536 h 561535"/>
                <a:gd name="connsiteX6" fmla="*/ 1414510 w 1703535"/>
                <a:gd name="connsiteY6" fmla="*/ 561252 h 561535"/>
                <a:gd name="connsiteX7" fmla="*/ 1054292 w 1703535"/>
                <a:gd name="connsiteY7" fmla="*/ 436561 h 561535"/>
                <a:gd name="connsiteX8" fmla="*/ 791056 w 1703535"/>
                <a:gd name="connsiteY8" fmla="*/ 505834 h 561535"/>
                <a:gd name="connsiteX9" fmla="*/ 652510 w 1703535"/>
                <a:gd name="connsiteY9" fmla="*/ 394998 h 561535"/>
                <a:gd name="connsiteX10" fmla="*/ 112183 w 1703535"/>
                <a:gd name="connsiteY10" fmla="*/ 339580 h 561535"/>
                <a:gd name="connsiteX11" fmla="*/ 22128 w 1703535"/>
                <a:gd name="connsiteY11" fmla="*/ 292821 h 561535"/>
                <a:gd name="connsiteX12" fmla="*/ 0 w 1703535"/>
                <a:gd name="connsiteY12" fmla="*/ 272905 h 561535"/>
                <a:gd name="connsiteX13" fmla="*/ 59904 w 1703535"/>
                <a:gd name="connsiteY13" fmla="*/ 230800 h 561535"/>
                <a:gd name="connsiteX14" fmla="*/ 167601 w 1703535"/>
                <a:gd name="connsiteY14" fmla="*/ 173325 h 561535"/>
                <a:gd name="connsiteX15" fmla="*/ 513965 w 1703535"/>
                <a:gd name="connsiteY15" fmla="*/ 159470 h 561535"/>
                <a:gd name="connsiteX16" fmla="*/ 957310 w 1703535"/>
                <a:gd name="connsiteY16" fmla="*/ 20925 h 561535"/>
                <a:gd name="connsiteX17" fmla="*/ 1125297 w 1703535"/>
                <a:gd name="connsiteY17" fmla="*/ 143 h 5615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703535" h="561535">
                  <a:moveTo>
                    <a:pt x="1125297" y="143"/>
                  </a:moveTo>
                  <a:cubicBezTo>
                    <a:pt x="1175519" y="-1011"/>
                    <a:pt x="1220546" y="4762"/>
                    <a:pt x="1262110" y="20925"/>
                  </a:cubicBezTo>
                  <a:cubicBezTo>
                    <a:pt x="1345237" y="53252"/>
                    <a:pt x="1384492" y="152544"/>
                    <a:pt x="1456074" y="214889"/>
                  </a:cubicBezTo>
                  <a:cubicBezTo>
                    <a:pt x="1527656" y="277234"/>
                    <a:pt x="1555365" y="309562"/>
                    <a:pt x="1691601" y="394998"/>
                  </a:cubicBezTo>
                  <a:lnTo>
                    <a:pt x="1703535" y="402494"/>
                  </a:lnTo>
                  <a:lnTo>
                    <a:pt x="1629797" y="437536"/>
                  </a:lnTo>
                  <a:cubicBezTo>
                    <a:pt x="1550891" y="488516"/>
                    <a:pt x="1497637" y="556057"/>
                    <a:pt x="1414510" y="561252"/>
                  </a:cubicBezTo>
                  <a:cubicBezTo>
                    <a:pt x="1303674" y="568179"/>
                    <a:pt x="1158201" y="445797"/>
                    <a:pt x="1054292" y="436561"/>
                  </a:cubicBezTo>
                  <a:cubicBezTo>
                    <a:pt x="950383" y="427325"/>
                    <a:pt x="858020" y="512761"/>
                    <a:pt x="791056" y="505834"/>
                  </a:cubicBezTo>
                  <a:cubicBezTo>
                    <a:pt x="724092" y="498907"/>
                    <a:pt x="765656" y="422707"/>
                    <a:pt x="652510" y="394998"/>
                  </a:cubicBezTo>
                  <a:cubicBezTo>
                    <a:pt x="539364" y="367289"/>
                    <a:pt x="255347" y="383453"/>
                    <a:pt x="112183" y="339580"/>
                  </a:cubicBezTo>
                  <a:cubicBezTo>
                    <a:pt x="76392" y="328612"/>
                    <a:pt x="47528" y="312015"/>
                    <a:pt x="22128" y="292821"/>
                  </a:cubicBezTo>
                  <a:lnTo>
                    <a:pt x="0" y="272905"/>
                  </a:lnTo>
                  <a:lnTo>
                    <a:pt x="59904" y="230800"/>
                  </a:lnTo>
                  <a:cubicBezTo>
                    <a:pt x="97462" y="206374"/>
                    <a:pt x="133542" y="186025"/>
                    <a:pt x="167601" y="173325"/>
                  </a:cubicBezTo>
                  <a:cubicBezTo>
                    <a:pt x="303837" y="122525"/>
                    <a:pt x="382347" y="184870"/>
                    <a:pt x="513965" y="159470"/>
                  </a:cubicBezTo>
                  <a:cubicBezTo>
                    <a:pt x="645583" y="134070"/>
                    <a:pt x="832619" y="44016"/>
                    <a:pt x="957310" y="20925"/>
                  </a:cubicBezTo>
                  <a:cubicBezTo>
                    <a:pt x="1019656" y="9380"/>
                    <a:pt x="1075074" y="1298"/>
                    <a:pt x="1125297" y="14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kumimoji="1" lang="zh-CN" altLang="en-US"/>
            </a:p>
          </p:txBody>
        </p:sp>
        <p:sp>
          <p:nvSpPr>
            <p:cNvPr id="8" name="任意形状 7"/>
            <p:cNvSpPr/>
            <p:nvPr userDrawn="1"/>
          </p:nvSpPr>
          <p:spPr>
            <a:xfrm>
              <a:off x="11612362" y="5920949"/>
              <a:ext cx="579637" cy="228574"/>
            </a:xfrm>
            <a:custGeom>
              <a:avLst/>
              <a:gdLst>
                <a:gd name="connsiteX0" fmla="*/ 516948 w 516948"/>
                <a:gd name="connsiteY0" fmla="*/ 0 h 385814"/>
                <a:gd name="connsiteX1" fmla="*/ 516948 w 516948"/>
                <a:gd name="connsiteY1" fmla="*/ 385814 h 385814"/>
                <a:gd name="connsiteX2" fmla="*/ 415392 w 516948"/>
                <a:gd name="connsiteY2" fmla="*/ 335249 h 385814"/>
                <a:gd name="connsiteX3" fmla="*/ 44134 w 516948"/>
                <a:gd name="connsiteY3" fmla="*/ 114916 h 385814"/>
                <a:gd name="connsiteX4" fmla="*/ 0 w 516948"/>
                <a:gd name="connsiteY4" fmla="*/ 87194 h 385814"/>
                <a:gd name="connsiteX5" fmla="*/ 15775 w 516948"/>
                <a:gd name="connsiteY5" fmla="*/ 79698 h 385814"/>
                <a:gd name="connsiteX6" fmla="*/ 480132 w 516948"/>
                <a:gd name="connsiteY6" fmla="*/ 11033 h 385814"/>
                <a:gd name="connsiteX7" fmla="*/ 516948 w 516948"/>
                <a:gd name="connsiteY7" fmla="*/ 0 h 3858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6948" h="385814">
                  <a:moveTo>
                    <a:pt x="516948" y="0"/>
                  </a:moveTo>
                  <a:lnTo>
                    <a:pt x="516948" y="385814"/>
                  </a:lnTo>
                  <a:lnTo>
                    <a:pt x="415392" y="335249"/>
                  </a:lnTo>
                  <a:cubicBezTo>
                    <a:pt x="282619" y="263722"/>
                    <a:pt x="145336" y="178439"/>
                    <a:pt x="44134" y="114916"/>
                  </a:cubicBezTo>
                  <a:lnTo>
                    <a:pt x="0" y="87194"/>
                  </a:lnTo>
                  <a:lnTo>
                    <a:pt x="15775" y="79698"/>
                  </a:lnTo>
                  <a:cubicBezTo>
                    <a:pt x="134981" y="43330"/>
                    <a:pt x="353191" y="40551"/>
                    <a:pt x="480132" y="11033"/>
                  </a:cubicBezTo>
                  <a:lnTo>
                    <a:pt x="51694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kumimoji="1" lang="zh-CN" altLang="en-US"/>
            </a:p>
          </p:txBody>
        </p:sp>
        <p:sp>
          <p:nvSpPr>
            <p:cNvPr id="9" name="任意形状 8"/>
            <p:cNvSpPr/>
            <p:nvPr userDrawn="1"/>
          </p:nvSpPr>
          <p:spPr>
            <a:xfrm>
              <a:off x="0" y="4949130"/>
              <a:ext cx="12191999" cy="1023477"/>
            </a:xfrm>
            <a:custGeom>
              <a:avLst/>
              <a:gdLst>
                <a:gd name="connsiteX0" fmla="*/ 4175722 w 10873408"/>
                <a:gd name="connsiteY0" fmla="*/ 2061 h 1727548"/>
                <a:gd name="connsiteX1" fmla="*/ 4220817 w 10873408"/>
                <a:gd name="connsiteY1" fmla="*/ 2088 h 1727548"/>
                <a:gd name="connsiteX2" fmla="*/ 4608744 w 10873408"/>
                <a:gd name="connsiteY2" fmla="*/ 320743 h 1727548"/>
                <a:gd name="connsiteX3" fmla="*/ 5135217 w 10873408"/>
                <a:gd name="connsiteY3" fmla="*/ 390015 h 1727548"/>
                <a:gd name="connsiteX4" fmla="*/ 5689399 w 10873408"/>
                <a:gd name="connsiteY4" fmla="*/ 542415 h 1727548"/>
                <a:gd name="connsiteX5" fmla="*/ 6437544 w 10873408"/>
                <a:gd name="connsiteY5" fmla="*/ 528561 h 1727548"/>
                <a:gd name="connsiteX6" fmla="*/ 6853181 w 10873408"/>
                <a:gd name="connsiteY6" fmla="*/ 653252 h 1727548"/>
                <a:gd name="connsiteX7" fmla="*/ 7268817 w 10873408"/>
                <a:gd name="connsiteY7" fmla="*/ 570124 h 1727548"/>
                <a:gd name="connsiteX8" fmla="*/ 7753726 w 10873408"/>
                <a:gd name="connsiteY8" fmla="*/ 597834 h 1727548"/>
                <a:gd name="connsiteX9" fmla="*/ 8127799 w 10873408"/>
                <a:gd name="connsiteY9" fmla="*/ 694815 h 1727548"/>
                <a:gd name="connsiteX10" fmla="*/ 8501872 w 10873408"/>
                <a:gd name="connsiteY10" fmla="*/ 528561 h 1727548"/>
                <a:gd name="connsiteX11" fmla="*/ 8751253 w 10873408"/>
                <a:gd name="connsiteY11" fmla="*/ 334597 h 1727548"/>
                <a:gd name="connsiteX12" fmla="*/ 9139181 w 10873408"/>
                <a:gd name="connsiteY12" fmla="*/ 293034 h 1727548"/>
                <a:gd name="connsiteX13" fmla="*/ 9471690 w 10873408"/>
                <a:gd name="connsiteY13" fmla="*/ 500852 h 1727548"/>
                <a:gd name="connsiteX14" fmla="*/ 10039726 w 10873408"/>
                <a:gd name="connsiteY14" fmla="*/ 403870 h 1727548"/>
                <a:gd name="connsiteX15" fmla="*/ 10247544 w 10873408"/>
                <a:gd name="connsiteY15" fmla="*/ 445434 h 1727548"/>
                <a:gd name="connsiteX16" fmla="*/ 10399944 w 10873408"/>
                <a:gd name="connsiteY16" fmla="*/ 237615 h 1727548"/>
                <a:gd name="connsiteX17" fmla="*/ 10732453 w 10873408"/>
                <a:gd name="connsiteY17" fmla="*/ 473143 h 1727548"/>
                <a:gd name="connsiteX18" fmla="*/ 10843181 w 10873408"/>
                <a:gd name="connsiteY18" fmla="*/ 479421 h 1727548"/>
                <a:gd name="connsiteX19" fmla="*/ 10873408 w 10873408"/>
                <a:gd name="connsiteY19" fmla="*/ 474933 h 1727548"/>
                <a:gd name="connsiteX20" fmla="*/ 10873408 w 10873408"/>
                <a:gd name="connsiteY20" fmla="*/ 1640354 h 1727548"/>
                <a:gd name="connsiteX21" fmla="*/ 10836592 w 10873408"/>
                <a:gd name="connsiteY21" fmla="*/ 1651387 h 1727548"/>
                <a:gd name="connsiteX22" fmla="*/ 10372235 w 10873408"/>
                <a:gd name="connsiteY22" fmla="*/ 1720052 h 1727548"/>
                <a:gd name="connsiteX23" fmla="*/ 10356460 w 10873408"/>
                <a:gd name="connsiteY23" fmla="*/ 1727548 h 1727548"/>
                <a:gd name="connsiteX24" fmla="*/ 10344526 w 10873408"/>
                <a:gd name="connsiteY24" fmla="*/ 1720052 h 1727548"/>
                <a:gd name="connsiteX25" fmla="*/ 10108999 w 10873408"/>
                <a:gd name="connsiteY25" fmla="*/ 1539943 h 1727548"/>
                <a:gd name="connsiteX26" fmla="*/ 9915035 w 10873408"/>
                <a:gd name="connsiteY26" fmla="*/ 1345979 h 1727548"/>
                <a:gd name="connsiteX27" fmla="*/ 9610235 w 10873408"/>
                <a:gd name="connsiteY27" fmla="*/ 1345979 h 1727548"/>
                <a:gd name="connsiteX28" fmla="*/ 9166890 w 10873408"/>
                <a:gd name="connsiteY28" fmla="*/ 1484524 h 1727548"/>
                <a:gd name="connsiteX29" fmla="*/ 8820526 w 10873408"/>
                <a:gd name="connsiteY29" fmla="*/ 1498379 h 1727548"/>
                <a:gd name="connsiteX30" fmla="*/ 8712829 w 10873408"/>
                <a:gd name="connsiteY30" fmla="*/ 1555854 h 1727548"/>
                <a:gd name="connsiteX31" fmla="*/ 8652925 w 10873408"/>
                <a:gd name="connsiteY31" fmla="*/ 1597959 h 1727548"/>
                <a:gd name="connsiteX32" fmla="*/ 8605781 w 10873408"/>
                <a:gd name="connsiteY32" fmla="*/ 1555529 h 1727548"/>
                <a:gd name="connsiteX33" fmla="*/ 8446453 w 10873408"/>
                <a:gd name="connsiteY33" fmla="*/ 1456815 h 1727548"/>
                <a:gd name="connsiteX34" fmla="*/ 7906126 w 10873408"/>
                <a:gd name="connsiteY34" fmla="*/ 1484524 h 1727548"/>
                <a:gd name="connsiteX35" fmla="*/ 7822999 w 10873408"/>
                <a:gd name="connsiteY35" fmla="*/ 1304415 h 1727548"/>
                <a:gd name="connsiteX36" fmla="*/ 6728490 w 10873408"/>
                <a:gd name="connsiteY36" fmla="*/ 1165870 h 1727548"/>
                <a:gd name="connsiteX37" fmla="*/ 5786381 w 10873408"/>
                <a:gd name="connsiteY37" fmla="*/ 985761 h 1727548"/>
                <a:gd name="connsiteX38" fmla="*/ 5246053 w 10873408"/>
                <a:gd name="connsiteY38" fmla="*/ 902634 h 1727548"/>
                <a:gd name="connsiteX39" fmla="*/ 5138139 w 10873408"/>
                <a:gd name="connsiteY39" fmla="*/ 956320 h 1727548"/>
                <a:gd name="connsiteX40" fmla="*/ 5122065 w 10873408"/>
                <a:gd name="connsiteY40" fmla="*/ 969752 h 1727548"/>
                <a:gd name="connsiteX41" fmla="*/ 4959438 w 10873408"/>
                <a:gd name="connsiteY41" fmla="*/ 921684 h 1727548"/>
                <a:gd name="connsiteX42" fmla="*/ 4622599 w 10873408"/>
                <a:gd name="connsiteY42" fmla="*/ 819506 h 1727548"/>
                <a:gd name="connsiteX43" fmla="*/ 4276235 w 10873408"/>
                <a:gd name="connsiteY43" fmla="*/ 556270 h 1727548"/>
                <a:gd name="connsiteX44" fmla="*/ 3929872 w 10873408"/>
                <a:gd name="connsiteY44" fmla="*/ 819506 h 1727548"/>
                <a:gd name="connsiteX45" fmla="*/ 3514235 w 10873408"/>
                <a:gd name="connsiteY45" fmla="*/ 971906 h 1727548"/>
                <a:gd name="connsiteX46" fmla="*/ 3389544 w 10873408"/>
                <a:gd name="connsiteY46" fmla="*/ 847215 h 1727548"/>
                <a:gd name="connsiteX47" fmla="*/ 2419726 w 10873408"/>
                <a:gd name="connsiteY47" fmla="*/ 1068888 h 1727548"/>
                <a:gd name="connsiteX48" fmla="*/ 1477617 w 10873408"/>
                <a:gd name="connsiteY48" fmla="*/ 1235143 h 1727548"/>
                <a:gd name="connsiteX49" fmla="*/ 923435 w 10873408"/>
                <a:gd name="connsiteY49" fmla="*/ 1041179 h 1727548"/>
                <a:gd name="connsiteX50" fmla="*/ 729472 w 10873408"/>
                <a:gd name="connsiteY50" fmla="*/ 1068888 h 1727548"/>
                <a:gd name="connsiteX51" fmla="*/ 466235 w 10873408"/>
                <a:gd name="connsiteY51" fmla="*/ 750234 h 1727548"/>
                <a:gd name="connsiteX52" fmla="*/ 19548 w 10873408"/>
                <a:gd name="connsiteY52" fmla="*/ 677579 h 1727548"/>
                <a:gd name="connsiteX53" fmla="*/ 0 w 10873408"/>
                <a:gd name="connsiteY53" fmla="*/ 677987 h 1727548"/>
                <a:gd name="connsiteX54" fmla="*/ 0 w 10873408"/>
                <a:gd name="connsiteY54" fmla="*/ 147146 h 1727548"/>
                <a:gd name="connsiteX55" fmla="*/ 57661 w 10873408"/>
                <a:gd name="connsiteY55" fmla="*/ 239983 h 1727548"/>
                <a:gd name="connsiteX56" fmla="*/ 216853 w 10873408"/>
                <a:gd name="connsiteY56" fmla="*/ 459288 h 1727548"/>
                <a:gd name="connsiteX57" fmla="*/ 493944 w 10873408"/>
                <a:gd name="connsiteY57" fmla="*/ 514706 h 1727548"/>
                <a:gd name="connsiteX58" fmla="*/ 881872 w 10873408"/>
                <a:gd name="connsiteY58" fmla="*/ 708670 h 1727548"/>
                <a:gd name="connsiteX59" fmla="*/ 1145108 w 10873408"/>
                <a:gd name="connsiteY59" fmla="*/ 805652 h 1727548"/>
                <a:gd name="connsiteX60" fmla="*/ 1283653 w 10873408"/>
                <a:gd name="connsiteY60" fmla="*/ 958052 h 1727548"/>
                <a:gd name="connsiteX61" fmla="*/ 1533035 w 10873408"/>
                <a:gd name="connsiteY61" fmla="*/ 944197 h 1727548"/>
                <a:gd name="connsiteX62" fmla="*/ 1671581 w 10873408"/>
                <a:gd name="connsiteY62" fmla="*/ 833361 h 1727548"/>
                <a:gd name="connsiteX63" fmla="*/ 1837835 w 10873408"/>
                <a:gd name="connsiteY63" fmla="*/ 680961 h 1727548"/>
                <a:gd name="connsiteX64" fmla="*/ 1976381 w 10873408"/>
                <a:gd name="connsiteY64" fmla="*/ 764088 h 1727548"/>
                <a:gd name="connsiteX65" fmla="*/ 2239617 w 10873408"/>
                <a:gd name="connsiteY65" fmla="*/ 653252 h 1727548"/>
                <a:gd name="connsiteX66" fmla="*/ 2405872 w 10873408"/>
                <a:gd name="connsiteY66" fmla="*/ 750234 h 1727548"/>
                <a:gd name="connsiteX67" fmla="*/ 2669108 w 10873408"/>
                <a:gd name="connsiteY67" fmla="*/ 528561 h 1727548"/>
                <a:gd name="connsiteX68" fmla="*/ 2890781 w 10873408"/>
                <a:gd name="connsiteY68" fmla="*/ 556270 h 1727548"/>
                <a:gd name="connsiteX69" fmla="*/ 3098599 w 10873408"/>
                <a:gd name="connsiteY69" fmla="*/ 459288 h 1727548"/>
                <a:gd name="connsiteX70" fmla="*/ 3209435 w 10873408"/>
                <a:gd name="connsiteY70" fmla="*/ 459288 h 1727548"/>
                <a:gd name="connsiteX71" fmla="*/ 3403399 w 10873408"/>
                <a:gd name="connsiteY71" fmla="*/ 320743 h 1727548"/>
                <a:gd name="connsiteX72" fmla="*/ 3500381 w 10873408"/>
                <a:gd name="connsiteY72" fmla="*/ 168343 h 1727548"/>
                <a:gd name="connsiteX73" fmla="*/ 3874453 w 10873408"/>
                <a:gd name="connsiteY73" fmla="*/ 182197 h 1727548"/>
                <a:gd name="connsiteX74" fmla="*/ 4175722 w 10873408"/>
                <a:gd name="connsiteY74" fmla="*/ 2061 h 1727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</a:cxnLst>
              <a:rect l="l" t="t" r="r" b="b"/>
              <a:pathLst>
                <a:path w="10873408" h="1727548">
                  <a:moveTo>
                    <a:pt x="4175722" y="2061"/>
                  </a:moveTo>
                  <a:cubicBezTo>
                    <a:pt x="4190510" y="-582"/>
                    <a:pt x="4205519" y="-798"/>
                    <a:pt x="4220817" y="2088"/>
                  </a:cubicBezTo>
                  <a:cubicBezTo>
                    <a:pt x="4343199" y="25179"/>
                    <a:pt x="4456344" y="256088"/>
                    <a:pt x="4608744" y="320743"/>
                  </a:cubicBezTo>
                  <a:cubicBezTo>
                    <a:pt x="4761144" y="385398"/>
                    <a:pt x="4955108" y="353070"/>
                    <a:pt x="5135217" y="390015"/>
                  </a:cubicBezTo>
                  <a:cubicBezTo>
                    <a:pt x="5315326" y="426960"/>
                    <a:pt x="5472345" y="519324"/>
                    <a:pt x="5689399" y="542415"/>
                  </a:cubicBezTo>
                  <a:cubicBezTo>
                    <a:pt x="5906453" y="565506"/>
                    <a:pt x="6243580" y="510088"/>
                    <a:pt x="6437544" y="528561"/>
                  </a:cubicBezTo>
                  <a:cubicBezTo>
                    <a:pt x="6631508" y="547034"/>
                    <a:pt x="6714636" y="646325"/>
                    <a:pt x="6853181" y="653252"/>
                  </a:cubicBezTo>
                  <a:cubicBezTo>
                    <a:pt x="6991727" y="660179"/>
                    <a:pt x="7118726" y="579360"/>
                    <a:pt x="7268817" y="570124"/>
                  </a:cubicBezTo>
                  <a:cubicBezTo>
                    <a:pt x="7418908" y="560888"/>
                    <a:pt x="7610562" y="577052"/>
                    <a:pt x="7753726" y="597834"/>
                  </a:cubicBezTo>
                  <a:cubicBezTo>
                    <a:pt x="7896890" y="618616"/>
                    <a:pt x="8003108" y="706360"/>
                    <a:pt x="8127799" y="694815"/>
                  </a:cubicBezTo>
                  <a:cubicBezTo>
                    <a:pt x="8252490" y="683270"/>
                    <a:pt x="8397963" y="588597"/>
                    <a:pt x="8501872" y="528561"/>
                  </a:cubicBezTo>
                  <a:cubicBezTo>
                    <a:pt x="8605781" y="468525"/>
                    <a:pt x="8645035" y="373851"/>
                    <a:pt x="8751253" y="334597"/>
                  </a:cubicBezTo>
                  <a:cubicBezTo>
                    <a:pt x="8857471" y="295343"/>
                    <a:pt x="9019108" y="265325"/>
                    <a:pt x="9139181" y="293034"/>
                  </a:cubicBezTo>
                  <a:cubicBezTo>
                    <a:pt x="9259254" y="320743"/>
                    <a:pt x="9321599" y="482379"/>
                    <a:pt x="9471690" y="500852"/>
                  </a:cubicBezTo>
                  <a:cubicBezTo>
                    <a:pt x="9621781" y="519325"/>
                    <a:pt x="9910417" y="413106"/>
                    <a:pt x="10039726" y="403870"/>
                  </a:cubicBezTo>
                  <a:cubicBezTo>
                    <a:pt x="10169035" y="394634"/>
                    <a:pt x="10187508" y="473143"/>
                    <a:pt x="10247544" y="445434"/>
                  </a:cubicBezTo>
                  <a:cubicBezTo>
                    <a:pt x="10307580" y="417725"/>
                    <a:pt x="10319126" y="232997"/>
                    <a:pt x="10399944" y="237615"/>
                  </a:cubicBezTo>
                  <a:cubicBezTo>
                    <a:pt x="10480762" y="242233"/>
                    <a:pt x="10600835" y="436198"/>
                    <a:pt x="10732453" y="473143"/>
                  </a:cubicBezTo>
                  <a:cubicBezTo>
                    <a:pt x="10765357" y="482380"/>
                    <a:pt x="10803169" y="482957"/>
                    <a:pt x="10843181" y="479421"/>
                  </a:cubicBezTo>
                  <a:lnTo>
                    <a:pt x="10873408" y="474933"/>
                  </a:lnTo>
                  <a:lnTo>
                    <a:pt x="10873408" y="1640354"/>
                  </a:lnTo>
                  <a:lnTo>
                    <a:pt x="10836592" y="1651387"/>
                  </a:lnTo>
                  <a:cubicBezTo>
                    <a:pt x="10709651" y="1680905"/>
                    <a:pt x="10491441" y="1683684"/>
                    <a:pt x="10372235" y="1720052"/>
                  </a:cubicBezTo>
                  <a:lnTo>
                    <a:pt x="10356460" y="1727548"/>
                  </a:lnTo>
                  <a:lnTo>
                    <a:pt x="10344526" y="1720052"/>
                  </a:lnTo>
                  <a:cubicBezTo>
                    <a:pt x="10208290" y="1634616"/>
                    <a:pt x="10180581" y="1602288"/>
                    <a:pt x="10108999" y="1539943"/>
                  </a:cubicBezTo>
                  <a:cubicBezTo>
                    <a:pt x="10037417" y="1477598"/>
                    <a:pt x="9998162" y="1378306"/>
                    <a:pt x="9915035" y="1345979"/>
                  </a:cubicBezTo>
                  <a:cubicBezTo>
                    <a:pt x="9831908" y="1313652"/>
                    <a:pt x="9734926" y="1322888"/>
                    <a:pt x="9610235" y="1345979"/>
                  </a:cubicBezTo>
                  <a:cubicBezTo>
                    <a:pt x="9485544" y="1369070"/>
                    <a:pt x="9298508" y="1459124"/>
                    <a:pt x="9166890" y="1484524"/>
                  </a:cubicBezTo>
                  <a:cubicBezTo>
                    <a:pt x="9035272" y="1509924"/>
                    <a:pt x="8956762" y="1447579"/>
                    <a:pt x="8820526" y="1498379"/>
                  </a:cubicBezTo>
                  <a:cubicBezTo>
                    <a:pt x="8786467" y="1511079"/>
                    <a:pt x="8750387" y="1531428"/>
                    <a:pt x="8712829" y="1555854"/>
                  </a:cubicBezTo>
                  <a:lnTo>
                    <a:pt x="8652925" y="1597959"/>
                  </a:lnTo>
                  <a:lnTo>
                    <a:pt x="8605781" y="1555529"/>
                  </a:lnTo>
                  <a:cubicBezTo>
                    <a:pt x="8561908" y="1512811"/>
                    <a:pt x="8518035" y="1471824"/>
                    <a:pt x="8446453" y="1456815"/>
                  </a:cubicBezTo>
                  <a:cubicBezTo>
                    <a:pt x="8303289" y="1426797"/>
                    <a:pt x="8010035" y="1509924"/>
                    <a:pt x="7906126" y="1484524"/>
                  </a:cubicBezTo>
                  <a:cubicBezTo>
                    <a:pt x="7802217" y="1459124"/>
                    <a:pt x="8019272" y="1357524"/>
                    <a:pt x="7822999" y="1304415"/>
                  </a:cubicBezTo>
                  <a:cubicBezTo>
                    <a:pt x="7626726" y="1251306"/>
                    <a:pt x="7067926" y="1218979"/>
                    <a:pt x="6728490" y="1165870"/>
                  </a:cubicBezTo>
                  <a:cubicBezTo>
                    <a:pt x="6389054" y="1112761"/>
                    <a:pt x="6033454" y="1029634"/>
                    <a:pt x="5786381" y="985761"/>
                  </a:cubicBezTo>
                  <a:cubicBezTo>
                    <a:pt x="5539308" y="941888"/>
                    <a:pt x="5403071" y="863380"/>
                    <a:pt x="5246053" y="902634"/>
                  </a:cubicBezTo>
                  <a:cubicBezTo>
                    <a:pt x="5206799" y="912448"/>
                    <a:pt x="5171441" y="931642"/>
                    <a:pt x="5138139" y="956320"/>
                  </a:cubicBezTo>
                  <a:lnTo>
                    <a:pt x="5122065" y="969752"/>
                  </a:lnTo>
                  <a:lnTo>
                    <a:pt x="4959438" y="921684"/>
                  </a:lnTo>
                  <a:cubicBezTo>
                    <a:pt x="4832726" y="888779"/>
                    <a:pt x="4709190" y="861070"/>
                    <a:pt x="4622599" y="819506"/>
                  </a:cubicBezTo>
                  <a:cubicBezTo>
                    <a:pt x="4449417" y="736379"/>
                    <a:pt x="4391689" y="556270"/>
                    <a:pt x="4276235" y="556270"/>
                  </a:cubicBezTo>
                  <a:cubicBezTo>
                    <a:pt x="4160781" y="556270"/>
                    <a:pt x="4056872" y="750233"/>
                    <a:pt x="3929872" y="819506"/>
                  </a:cubicBezTo>
                  <a:cubicBezTo>
                    <a:pt x="3802872" y="888779"/>
                    <a:pt x="3604290" y="967288"/>
                    <a:pt x="3514235" y="971906"/>
                  </a:cubicBezTo>
                  <a:cubicBezTo>
                    <a:pt x="3424180" y="976524"/>
                    <a:pt x="3571962" y="831051"/>
                    <a:pt x="3389544" y="847215"/>
                  </a:cubicBezTo>
                  <a:cubicBezTo>
                    <a:pt x="3207126" y="863379"/>
                    <a:pt x="2738380" y="1004233"/>
                    <a:pt x="2419726" y="1068888"/>
                  </a:cubicBezTo>
                  <a:cubicBezTo>
                    <a:pt x="2101072" y="1133543"/>
                    <a:pt x="1726999" y="1239761"/>
                    <a:pt x="1477617" y="1235143"/>
                  </a:cubicBezTo>
                  <a:cubicBezTo>
                    <a:pt x="1228235" y="1230525"/>
                    <a:pt x="1048126" y="1068888"/>
                    <a:pt x="923435" y="1041179"/>
                  </a:cubicBezTo>
                  <a:cubicBezTo>
                    <a:pt x="798744" y="1013470"/>
                    <a:pt x="805672" y="1117379"/>
                    <a:pt x="729472" y="1068888"/>
                  </a:cubicBezTo>
                  <a:cubicBezTo>
                    <a:pt x="653272" y="1020397"/>
                    <a:pt x="620944" y="810270"/>
                    <a:pt x="466235" y="750234"/>
                  </a:cubicBezTo>
                  <a:cubicBezTo>
                    <a:pt x="369542" y="712712"/>
                    <a:pt x="177238" y="680601"/>
                    <a:pt x="19548" y="677579"/>
                  </a:cubicBezTo>
                  <a:lnTo>
                    <a:pt x="0" y="677987"/>
                  </a:lnTo>
                  <a:lnTo>
                    <a:pt x="0" y="147146"/>
                  </a:lnTo>
                  <a:lnTo>
                    <a:pt x="57661" y="239983"/>
                  </a:lnTo>
                  <a:cubicBezTo>
                    <a:pt x="116733" y="333948"/>
                    <a:pt x="174424" y="420322"/>
                    <a:pt x="216853" y="459288"/>
                  </a:cubicBezTo>
                  <a:cubicBezTo>
                    <a:pt x="329998" y="563197"/>
                    <a:pt x="383108" y="473142"/>
                    <a:pt x="493944" y="514706"/>
                  </a:cubicBezTo>
                  <a:cubicBezTo>
                    <a:pt x="604780" y="556270"/>
                    <a:pt x="773345" y="660179"/>
                    <a:pt x="881872" y="708670"/>
                  </a:cubicBezTo>
                  <a:cubicBezTo>
                    <a:pt x="990399" y="757161"/>
                    <a:pt x="1078145" y="764088"/>
                    <a:pt x="1145108" y="805652"/>
                  </a:cubicBezTo>
                  <a:cubicBezTo>
                    <a:pt x="1212072" y="847216"/>
                    <a:pt x="1218999" y="934961"/>
                    <a:pt x="1283653" y="958052"/>
                  </a:cubicBezTo>
                  <a:cubicBezTo>
                    <a:pt x="1348307" y="981143"/>
                    <a:pt x="1468380" y="964979"/>
                    <a:pt x="1533035" y="944197"/>
                  </a:cubicBezTo>
                  <a:cubicBezTo>
                    <a:pt x="1597690" y="923415"/>
                    <a:pt x="1620781" y="877234"/>
                    <a:pt x="1671581" y="833361"/>
                  </a:cubicBezTo>
                  <a:cubicBezTo>
                    <a:pt x="1722381" y="789488"/>
                    <a:pt x="1787035" y="692507"/>
                    <a:pt x="1837835" y="680961"/>
                  </a:cubicBezTo>
                  <a:cubicBezTo>
                    <a:pt x="1888635" y="669415"/>
                    <a:pt x="1909417" y="768706"/>
                    <a:pt x="1976381" y="764088"/>
                  </a:cubicBezTo>
                  <a:cubicBezTo>
                    <a:pt x="2043345" y="759470"/>
                    <a:pt x="2168035" y="655561"/>
                    <a:pt x="2239617" y="653252"/>
                  </a:cubicBezTo>
                  <a:cubicBezTo>
                    <a:pt x="2311199" y="650943"/>
                    <a:pt x="2334290" y="771016"/>
                    <a:pt x="2405872" y="750234"/>
                  </a:cubicBezTo>
                  <a:cubicBezTo>
                    <a:pt x="2477454" y="729452"/>
                    <a:pt x="2588290" y="560888"/>
                    <a:pt x="2669108" y="528561"/>
                  </a:cubicBezTo>
                  <a:cubicBezTo>
                    <a:pt x="2749926" y="496234"/>
                    <a:pt x="2819199" y="567816"/>
                    <a:pt x="2890781" y="556270"/>
                  </a:cubicBezTo>
                  <a:cubicBezTo>
                    <a:pt x="2962363" y="544724"/>
                    <a:pt x="3045490" y="475452"/>
                    <a:pt x="3098599" y="459288"/>
                  </a:cubicBezTo>
                  <a:cubicBezTo>
                    <a:pt x="3151708" y="443124"/>
                    <a:pt x="3158635" y="482379"/>
                    <a:pt x="3209435" y="459288"/>
                  </a:cubicBezTo>
                  <a:cubicBezTo>
                    <a:pt x="3260235" y="436197"/>
                    <a:pt x="3354908" y="369234"/>
                    <a:pt x="3403399" y="320743"/>
                  </a:cubicBezTo>
                  <a:cubicBezTo>
                    <a:pt x="3451890" y="272252"/>
                    <a:pt x="3421872" y="191434"/>
                    <a:pt x="3500381" y="168343"/>
                  </a:cubicBezTo>
                  <a:cubicBezTo>
                    <a:pt x="3578890" y="145252"/>
                    <a:pt x="3754380" y="209906"/>
                    <a:pt x="3874453" y="182197"/>
                  </a:cubicBezTo>
                  <a:cubicBezTo>
                    <a:pt x="3979517" y="157952"/>
                    <a:pt x="4072205" y="20561"/>
                    <a:pt x="4175722" y="2061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kumimoji="1" lang="zh-CN" altLang="en-US"/>
            </a:p>
          </p:txBody>
        </p:sp>
        <p:sp>
          <p:nvSpPr>
            <p:cNvPr id="10" name="任意形状 9"/>
            <p:cNvSpPr/>
            <p:nvPr userDrawn="1"/>
          </p:nvSpPr>
          <p:spPr>
            <a:xfrm>
              <a:off x="0" y="5523655"/>
              <a:ext cx="12191999" cy="1334345"/>
            </a:xfrm>
            <a:custGeom>
              <a:avLst/>
              <a:gdLst>
                <a:gd name="connsiteX0" fmla="*/ 2847466 w 12191999"/>
                <a:gd name="connsiteY0" fmla="*/ 1046402 h 1334345"/>
                <a:gd name="connsiteX1" fmla="*/ 2891951 w 12191999"/>
                <a:gd name="connsiteY1" fmla="*/ 1059437 h 1334345"/>
                <a:gd name="connsiteX2" fmla="*/ 2931128 w 12191999"/>
                <a:gd name="connsiteY2" fmla="*/ 1072321 h 1334345"/>
                <a:gd name="connsiteX3" fmla="*/ 2891953 w 12191999"/>
                <a:gd name="connsiteY3" fmla="*/ 1059438 h 1334345"/>
                <a:gd name="connsiteX4" fmla="*/ 2673480 w 12191999"/>
                <a:gd name="connsiteY4" fmla="*/ 1012610 h 1334345"/>
                <a:gd name="connsiteX5" fmla="*/ 2481271 w 12191999"/>
                <a:gd name="connsiteY5" fmla="*/ 1061188 h 1334345"/>
                <a:gd name="connsiteX6" fmla="*/ 2438898 w 12191999"/>
                <a:gd name="connsiteY6" fmla="*/ 1067709 h 1334345"/>
                <a:gd name="connsiteX7" fmla="*/ 2419283 w 12191999"/>
                <a:gd name="connsiteY7" fmla="*/ 1063157 h 1334345"/>
                <a:gd name="connsiteX8" fmla="*/ 2438897 w 12191999"/>
                <a:gd name="connsiteY8" fmla="*/ 1067709 h 1334345"/>
                <a:gd name="connsiteX9" fmla="*/ 2438898 w 12191999"/>
                <a:gd name="connsiteY9" fmla="*/ 1067709 h 1334345"/>
                <a:gd name="connsiteX10" fmla="*/ 2438898 w 12191999"/>
                <a:gd name="connsiteY10" fmla="*/ 1067709 h 1334345"/>
                <a:gd name="connsiteX11" fmla="*/ 2590271 w 12191999"/>
                <a:gd name="connsiteY11" fmla="*/ 1020751 h 1334345"/>
                <a:gd name="connsiteX12" fmla="*/ 2673481 w 12191999"/>
                <a:gd name="connsiteY12" fmla="*/ 1012610 h 1334345"/>
                <a:gd name="connsiteX13" fmla="*/ 2692964 w 12191999"/>
                <a:gd name="connsiteY13" fmla="*/ 1014492 h 1334345"/>
                <a:gd name="connsiteX14" fmla="*/ 2734057 w 12191999"/>
                <a:gd name="connsiteY14" fmla="*/ 1018461 h 1334345"/>
                <a:gd name="connsiteX15" fmla="*/ 2734056 w 12191999"/>
                <a:gd name="connsiteY15" fmla="*/ 1018461 h 1334345"/>
                <a:gd name="connsiteX16" fmla="*/ 2692964 w 12191999"/>
                <a:gd name="connsiteY16" fmla="*/ 1014492 h 1334345"/>
                <a:gd name="connsiteX17" fmla="*/ 2673482 w 12191999"/>
                <a:gd name="connsiteY17" fmla="*/ 1012610 h 1334345"/>
                <a:gd name="connsiteX18" fmla="*/ 2673481 w 12191999"/>
                <a:gd name="connsiteY18" fmla="*/ 1012610 h 1334345"/>
                <a:gd name="connsiteX19" fmla="*/ 344633 w 12191999"/>
                <a:gd name="connsiteY19" fmla="*/ 863663 h 1334345"/>
                <a:gd name="connsiteX20" fmla="*/ 419394 w 12191999"/>
                <a:gd name="connsiteY20" fmla="*/ 878925 h 1334345"/>
                <a:gd name="connsiteX21" fmla="*/ 714553 w 12191999"/>
                <a:gd name="connsiteY21" fmla="*/ 895341 h 1334345"/>
                <a:gd name="connsiteX22" fmla="*/ 739734 w 12191999"/>
                <a:gd name="connsiteY22" fmla="*/ 900282 h 1334345"/>
                <a:gd name="connsiteX23" fmla="*/ 777297 w 12191999"/>
                <a:gd name="connsiteY23" fmla="*/ 907653 h 1334345"/>
                <a:gd name="connsiteX24" fmla="*/ 788191 w 12191999"/>
                <a:gd name="connsiteY24" fmla="*/ 910703 h 1334345"/>
                <a:gd name="connsiteX25" fmla="*/ 777298 w 12191999"/>
                <a:gd name="connsiteY25" fmla="*/ 907653 h 1334345"/>
                <a:gd name="connsiteX26" fmla="*/ 739734 w 12191999"/>
                <a:gd name="connsiteY26" fmla="*/ 900282 h 1334345"/>
                <a:gd name="connsiteX27" fmla="*/ 714551 w 12191999"/>
                <a:gd name="connsiteY27" fmla="*/ 895340 h 1334345"/>
                <a:gd name="connsiteX28" fmla="*/ 419392 w 12191999"/>
                <a:gd name="connsiteY28" fmla="*/ 878924 h 1334345"/>
                <a:gd name="connsiteX29" fmla="*/ 1631096 w 12191999"/>
                <a:gd name="connsiteY29" fmla="*/ 788636 h 1334345"/>
                <a:gd name="connsiteX30" fmla="*/ 1289333 w 12191999"/>
                <a:gd name="connsiteY30" fmla="*/ 870716 h 1334345"/>
                <a:gd name="connsiteX31" fmla="*/ 1025245 w 12191999"/>
                <a:gd name="connsiteY31" fmla="*/ 895340 h 1334345"/>
                <a:gd name="connsiteX32" fmla="*/ 932036 w 12191999"/>
                <a:gd name="connsiteY32" fmla="*/ 944588 h 1334345"/>
                <a:gd name="connsiteX33" fmla="*/ 888223 w 12191999"/>
                <a:gd name="connsiteY33" fmla="*/ 938432 h 1334345"/>
                <a:gd name="connsiteX34" fmla="*/ 885869 w 12191999"/>
                <a:gd name="connsiteY34" fmla="*/ 937786 h 1334345"/>
                <a:gd name="connsiteX35" fmla="*/ 888224 w 12191999"/>
                <a:gd name="connsiteY35" fmla="*/ 938433 h 1334345"/>
                <a:gd name="connsiteX36" fmla="*/ 932037 w 12191999"/>
                <a:gd name="connsiteY36" fmla="*/ 944589 h 1334345"/>
                <a:gd name="connsiteX37" fmla="*/ 1025246 w 12191999"/>
                <a:gd name="connsiteY37" fmla="*/ 895341 h 1334345"/>
                <a:gd name="connsiteX38" fmla="*/ 1289335 w 12191999"/>
                <a:gd name="connsiteY38" fmla="*/ 870716 h 1334345"/>
                <a:gd name="connsiteX39" fmla="*/ 1541652 w 12191999"/>
                <a:gd name="connsiteY39" fmla="*/ 798383 h 1334345"/>
                <a:gd name="connsiteX40" fmla="*/ 1631097 w 12191999"/>
                <a:gd name="connsiteY40" fmla="*/ 788636 h 1334345"/>
                <a:gd name="connsiteX41" fmla="*/ 1676425 w 12191999"/>
                <a:gd name="connsiteY41" fmla="*/ 791618 h 1334345"/>
                <a:gd name="connsiteX42" fmla="*/ 1676426 w 12191999"/>
                <a:gd name="connsiteY42" fmla="*/ 791618 h 1334345"/>
                <a:gd name="connsiteX43" fmla="*/ 1631097 w 12191999"/>
                <a:gd name="connsiteY43" fmla="*/ 788636 h 1334345"/>
                <a:gd name="connsiteX44" fmla="*/ 1631097 w 12191999"/>
                <a:gd name="connsiteY44" fmla="*/ 788636 h 1334345"/>
                <a:gd name="connsiteX45" fmla="*/ 5743206 w 12191999"/>
                <a:gd name="connsiteY45" fmla="*/ 0 h 1334345"/>
                <a:gd name="connsiteX46" fmla="*/ 5771910 w 12191999"/>
                <a:gd name="connsiteY46" fmla="*/ 4482 h 1334345"/>
                <a:gd name="connsiteX47" fmla="*/ 5959903 w 12191999"/>
                <a:gd name="connsiteY47" fmla="*/ 50525 h 1334345"/>
                <a:gd name="connsiteX48" fmla="*/ 6519150 w 12191999"/>
                <a:gd name="connsiteY48" fmla="*/ 354223 h 1334345"/>
                <a:gd name="connsiteX49" fmla="*/ 7466764 w 12191999"/>
                <a:gd name="connsiteY49" fmla="*/ 510176 h 1334345"/>
                <a:gd name="connsiteX50" fmla="*/ 8181358 w 12191999"/>
                <a:gd name="connsiteY50" fmla="*/ 666129 h 1334345"/>
                <a:gd name="connsiteX51" fmla="*/ 8771675 w 12191999"/>
                <a:gd name="connsiteY51" fmla="*/ 551216 h 1334345"/>
                <a:gd name="connsiteX52" fmla="*/ 9361992 w 12191999"/>
                <a:gd name="connsiteY52" fmla="*/ 485551 h 1334345"/>
                <a:gd name="connsiteX53" fmla="*/ 9638702 w 12191999"/>
                <a:gd name="connsiteY53" fmla="*/ 395776 h 1334345"/>
                <a:gd name="connsiteX54" fmla="*/ 9702244 w 12191999"/>
                <a:gd name="connsiteY54" fmla="*/ 372178 h 1334345"/>
                <a:gd name="connsiteX55" fmla="*/ 9727055 w 12191999"/>
                <a:gd name="connsiteY55" fmla="*/ 383977 h 1334345"/>
                <a:gd name="connsiteX56" fmla="*/ 9828031 w 12191999"/>
                <a:gd name="connsiteY56" fmla="*/ 411680 h 1334345"/>
                <a:gd name="connsiteX57" fmla="*/ 10433882 w 12191999"/>
                <a:gd name="connsiteY57" fmla="*/ 444512 h 1334345"/>
                <a:gd name="connsiteX58" fmla="*/ 10589229 w 12191999"/>
                <a:gd name="connsiteY58" fmla="*/ 510176 h 1334345"/>
                <a:gd name="connsiteX59" fmla="*/ 10884387 w 12191999"/>
                <a:gd name="connsiteY59" fmla="*/ 469135 h 1334345"/>
                <a:gd name="connsiteX60" fmla="*/ 11288288 w 12191999"/>
                <a:gd name="connsiteY60" fmla="*/ 543008 h 1334345"/>
                <a:gd name="connsiteX61" fmla="*/ 11529682 w 12191999"/>
                <a:gd name="connsiteY61" fmla="*/ 469713 h 1334345"/>
                <a:gd name="connsiteX62" fmla="*/ 11612362 w 12191999"/>
                <a:gd name="connsiteY62" fmla="*/ 448952 h 1334345"/>
                <a:gd name="connsiteX63" fmla="*/ 11661848 w 12191999"/>
                <a:gd name="connsiteY63" fmla="*/ 465376 h 1334345"/>
                <a:gd name="connsiteX64" fmla="*/ 12078128 w 12191999"/>
                <a:gd name="connsiteY64" fmla="*/ 595911 h 1334345"/>
                <a:gd name="connsiteX65" fmla="*/ 12191999 w 12191999"/>
                <a:gd name="connsiteY65" fmla="*/ 625868 h 1334345"/>
                <a:gd name="connsiteX66" fmla="*/ 12191999 w 12191999"/>
                <a:gd name="connsiteY66" fmla="*/ 1072321 h 1334345"/>
                <a:gd name="connsiteX67" fmla="*/ 12191999 w 12191999"/>
                <a:gd name="connsiteY67" fmla="*/ 1334345 h 1334345"/>
                <a:gd name="connsiteX68" fmla="*/ 0 w 12191999"/>
                <a:gd name="connsiteY68" fmla="*/ 1334345 h 1334345"/>
                <a:gd name="connsiteX69" fmla="*/ 0 w 12191999"/>
                <a:gd name="connsiteY69" fmla="*/ 1072321 h 1334345"/>
                <a:gd name="connsiteX70" fmla="*/ 1 w 12191999"/>
                <a:gd name="connsiteY70" fmla="*/ 1072321 h 1334345"/>
                <a:gd name="connsiteX71" fmla="*/ 1 w 12191999"/>
                <a:gd name="connsiteY71" fmla="*/ 813658 h 1334345"/>
                <a:gd name="connsiteX72" fmla="*/ 20711 w 12191999"/>
                <a:gd name="connsiteY72" fmla="*/ 812426 h 1334345"/>
                <a:gd name="connsiteX73" fmla="*/ 22430 w 12191999"/>
                <a:gd name="connsiteY73" fmla="*/ 812443 h 1334345"/>
                <a:gd name="connsiteX74" fmla="*/ 108700 w 12191999"/>
                <a:gd name="connsiteY74" fmla="*/ 813260 h 1334345"/>
                <a:gd name="connsiteX75" fmla="*/ 170240 w 12191999"/>
                <a:gd name="connsiteY75" fmla="*/ 821105 h 1334345"/>
                <a:gd name="connsiteX76" fmla="*/ 192198 w 12191999"/>
                <a:gd name="connsiteY76" fmla="*/ 823904 h 1334345"/>
                <a:gd name="connsiteX77" fmla="*/ 192199 w 12191999"/>
                <a:gd name="connsiteY77" fmla="*/ 823904 h 1334345"/>
                <a:gd name="connsiteX78" fmla="*/ 170240 w 12191999"/>
                <a:gd name="connsiteY78" fmla="*/ 821105 h 1334345"/>
                <a:gd name="connsiteX79" fmla="*/ 108699 w 12191999"/>
                <a:gd name="connsiteY79" fmla="*/ 813259 h 1334345"/>
                <a:gd name="connsiteX80" fmla="*/ 22430 w 12191999"/>
                <a:gd name="connsiteY80" fmla="*/ 812443 h 1334345"/>
                <a:gd name="connsiteX81" fmla="*/ 20711 w 12191999"/>
                <a:gd name="connsiteY81" fmla="*/ 812426 h 1334345"/>
                <a:gd name="connsiteX82" fmla="*/ 20711 w 12191999"/>
                <a:gd name="connsiteY82" fmla="*/ 812426 h 1334345"/>
                <a:gd name="connsiteX83" fmla="*/ 20710 w 12191999"/>
                <a:gd name="connsiteY83" fmla="*/ 812426 h 1334345"/>
                <a:gd name="connsiteX84" fmla="*/ 0 w 12191999"/>
                <a:gd name="connsiteY84" fmla="*/ 813658 h 1334345"/>
                <a:gd name="connsiteX85" fmla="*/ 0 w 12191999"/>
                <a:gd name="connsiteY85" fmla="*/ 489071 h 1334345"/>
                <a:gd name="connsiteX86" fmla="*/ 43142 w 12191999"/>
                <a:gd name="connsiteY86" fmla="*/ 505751 h 1334345"/>
                <a:gd name="connsiteX87" fmla="*/ 212081 w 12191999"/>
                <a:gd name="connsiteY87" fmla="*/ 543008 h 1334345"/>
                <a:gd name="connsiteX88" fmla="*/ 600448 w 12191999"/>
                <a:gd name="connsiteY88" fmla="*/ 460927 h 1334345"/>
                <a:gd name="connsiteX89" fmla="*/ 1004349 w 12191999"/>
                <a:gd name="connsiteY89" fmla="*/ 411680 h 1334345"/>
                <a:gd name="connsiteX90" fmla="*/ 1268437 w 12191999"/>
                <a:gd name="connsiteY90" fmla="*/ 329598 h 1334345"/>
                <a:gd name="connsiteX91" fmla="*/ 1936428 w 12191999"/>
                <a:gd name="connsiteY91" fmla="*/ 304974 h 1334345"/>
                <a:gd name="connsiteX92" fmla="*/ 2262655 w 12191999"/>
                <a:gd name="connsiteY92" fmla="*/ 370639 h 1334345"/>
                <a:gd name="connsiteX93" fmla="*/ 2402467 w 12191999"/>
                <a:gd name="connsiteY93" fmla="*/ 346015 h 1334345"/>
                <a:gd name="connsiteX94" fmla="*/ 2837437 w 12191999"/>
                <a:gd name="connsiteY94" fmla="*/ 436303 h 1334345"/>
                <a:gd name="connsiteX95" fmla="*/ 3614171 w 12191999"/>
                <a:gd name="connsiteY95" fmla="*/ 411680 h 1334345"/>
                <a:gd name="connsiteX96" fmla="*/ 3909329 w 12191999"/>
                <a:gd name="connsiteY96" fmla="*/ 411680 h 1334345"/>
                <a:gd name="connsiteX97" fmla="*/ 4453042 w 12191999"/>
                <a:gd name="connsiteY97" fmla="*/ 395263 h 1334345"/>
                <a:gd name="connsiteX98" fmla="*/ 4654993 w 12191999"/>
                <a:gd name="connsiteY98" fmla="*/ 395263 h 1334345"/>
                <a:gd name="connsiteX99" fmla="*/ 4872478 w 12191999"/>
                <a:gd name="connsiteY99" fmla="*/ 280350 h 1334345"/>
                <a:gd name="connsiteX100" fmla="*/ 5431725 w 12191999"/>
                <a:gd name="connsiteY100" fmla="*/ 149021 h 1334345"/>
                <a:gd name="connsiteX101" fmla="*/ 5706691 w 12191999"/>
                <a:gd name="connsiteY101" fmla="*/ 16122 h 13343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</a:cxnLst>
              <a:rect l="l" t="t" r="r" b="b"/>
              <a:pathLst>
                <a:path w="12191999" h="1334345">
                  <a:moveTo>
                    <a:pt x="2847466" y="1046402"/>
                  </a:moveTo>
                  <a:lnTo>
                    <a:pt x="2891951" y="1059437"/>
                  </a:lnTo>
                  <a:lnTo>
                    <a:pt x="2931128" y="1072321"/>
                  </a:lnTo>
                  <a:lnTo>
                    <a:pt x="2891953" y="1059438"/>
                  </a:lnTo>
                  <a:close/>
                  <a:moveTo>
                    <a:pt x="2673480" y="1012610"/>
                  </a:moveTo>
                  <a:cubicBezTo>
                    <a:pt x="2576552" y="1010281"/>
                    <a:pt x="2524921" y="1045805"/>
                    <a:pt x="2481271" y="1061188"/>
                  </a:cubicBezTo>
                  <a:lnTo>
                    <a:pt x="2438898" y="1067709"/>
                  </a:lnTo>
                  <a:lnTo>
                    <a:pt x="2419283" y="1063157"/>
                  </a:lnTo>
                  <a:lnTo>
                    <a:pt x="2438897" y="1067709"/>
                  </a:lnTo>
                  <a:lnTo>
                    <a:pt x="2438898" y="1067709"/>
                  </a:lnTo>
                  <a:lnTo>
                    <a:pt x="2438898" y="1067709"/>
                  </a:lnTo>
                  <a:cubicBezTo>
                    <a:pt x="2481376" y="1072198"/>
                    <a:pt x="2519394" y="1037214"/>
                    <a:pt x="2590271" y="1020751"/>
                  </a:cubicBezTo>
                  <a:lnTo>
                    <a:pt x="2673481" y="1012610"/>
                  </a:lnTo>
                  <a:lnTo>
                    <a:pt x="2692964" y="1014492"/>
                  </a:lnTo>
                  <a:lnTo>
                    <a:pt x="2734057" y="1018461"/>
                  </a:lnTo>
                  <a:lnTo>
                    <a:pt x="2734056" y="1018461"/>
                  </a:lnTo>
                  <a:lnTo>
                    <a:pt x="2692964" y="1014492"/>
                  </a:lnTo>
                  <a:lnTo>
                    <a:pt x="2673482" y="1012610"/>
                  </a:lnTo>
                  <a:lnTo>
                    <a:pt x="2673481" y="1012610"/>
                  </a:lnTo>
                  <a:close/>
                  <a:moveTo>
                    <a:pt x="344633" y="863663"/>
                  </a:moveTo>
                  <a:cubicBezTo>
                    <a:pt x="369391" y="870033"/>
                    <a:pt x="394150" y="875504"/>
                    <a:pt x="419394" y="878925"/>
                  </a:cubicBezTo>
                  <a:cubicBezTo>
                    <a:pt x="520369" y="892605"/>
                    <a:pt x="629112" y="884396"/>
                    <a:pt x="714553" y="895341"/>
                  </a:cubicBezTo>
                  <a:lnTo>
                    <a:pt x="739734" y="900282"/>
                  </a:lnTo>
                  <a:lnTo>
                    <a:pt x="777297" y="907653"/>
                  </a:lnTo>
                  <a:lnTo>
                    <a:pt x="788191" y="910703"/>
                  </a:lnTo>
                  <a:lnTo>
                    <a:pt x="777298" y="907653"/>
                  </a:lnTo>
                  <a:lnTo>
                    <a:pt x="739734" y="900282"/>
                  </a:lnTo>
                  <a:lnTo>
                    <a:pt x="714551" y="895340"/>
                  </a:lnTo>
                  <a:cubicBezTo>
                    <a:pt x="629111" y="884396"/>
                    <a:pt x="520368" y="892604"/>
                    <a:pt x="419392" y="878924"/>
                  </a:cubicBezTo>
                  <a:close/>
                  <a:moveTo>
                    <a:pt x="1631096" y="788636"/>
                  </a:moveTo>
                  <a:cubicBezTo>
                    <a:pt x="1511997" y="787268"/>
                    <a:pt x="1390309" y="852932"/>
                    <a:pt x="1289333" y="870716"/>
                  </a:cubicBezTo>
                  <a:cubicBezTo>
                    <a:pt x="1188359" y="888500"/>
                    <a:pt x="1084794" y="883028"/>
                    <a:pt x="1025245" y="895340"/>
                  </a:cubicBezTo>
                  <a:cubicBezTo>
                    <a:pt x="965695" y="907653"/>
                    <a:pt x="983818" y="944588"/>
                    <a:pt x="932036" y="944588"/>
                  </a:cubicBezTo>
                  <a:cubicBezTo>
                    <a:pt x="919090" y="944588"/>
                    <a:pt x="904365" y="942194"/>
                    <a:pt x="888223" y="938432"/>
                  </a:cubicBezTo>
                  <a:lnTo>
                    <a:pt x="885869" y="937786"/>
                  </a:lnTo>
                  <a:lnTo>
                    <a:pt x="888224" y="938433"/>
                  </a:lnTo>
                  <a:cubicBezTo>
                    <a:pt x="904366" y="942195"/>
                    <a:pt x="919091" y="944589"/>
                    <a:pt x="932037" y="944589"/>
                  </a:cubicBezTo>
                  <a:cubicBezTo>
                    <a:pt x="983819" y="944589"/>
                    <a:pt x="965696" y="907653"/>
                    <a:pt x="1025246" y="895341"/>
                  </a:cubicBezTo>
                  <a:cubicBezTo>
                    <a:pt x="1084795" y="883028"/>
                    <a:pt x="1188360" y="888500"/>
                    <a:pt x="1289335" y="870716"/>
                  </a:cubicBezTo>
                  <a:cubicBezTo>
                    <a:pt x="1365066" y="857378"/>
                    <a:pt x="1452449" y="817107"/>
                    <a:pt x="1541652" y="798383"/>
                  </a:cubicBezTo>
                  <a:lnTo>
                    <a:pt x="1631097" y="788636"/>
                  </a:lnTo>
                  <a:lnTo>
                    <a:pt x="1676425" y="791618"/>
                  </a:lnTo>
                  <a:lnTo>
                    <a:pt x="1676426" y="791618"/>
                  </a:lnTo>
                  <a:lnTo>
                    <a:pt x="1631097" y="788636"/>
                  </a:lnTo>
                  <a:lnTo>
                    <a:pt x="1631097" y="788636"/>
                  </a:lnTo>
                  <a:close/>
                  <a:moveTo>
                    <a:pt x="5743206" y="0"/>
                  </a:moveTo>
                  <a:lnTo>
                    <a:pt x="5771910" y="4482"/>
                  </a:lnTo>
                  <a:cubicBezTo>
                    <a:pt x="5839996" y="17180"/>
                    <a:pt x="5904237" y="32057"/>
                    <a:pt x="5959903" y="50525"/>
                  </a:cubicBezTo>
                  <a:cubicBezTo>
                    <a:pt x="6182566" y="124398"/>
                    <a:pt x="6268008" y="277615"/>
                    <a:pt x="6519150" y="354223"/>
                  </a:cubicBezTo>
                  <a:cubicBezTo>
                    <a:pt x="6770294" y="430831"/>
                    <a:pt x="7189729" y="458192"/>
                    <a:pt x="7466764" y="510176"/>
                  </a:cubicBezTo>
                  <a:cubicBezTo>
                    <a:pt x="7743799" y="562160"/>
                    <a:pt x="7963872" y="659289"/>
                    <a:pt x="8181358" y="666129"/>
                  </a:cubicBezTo>
                  <a:cubicBezTo>
                    <a:pt x="8398843" y="672968"/>
                    <a:pt x="8574902" y="581312"/>
                    <a:pt x="8771675" y="551216"/>
                  </a:cubicBezTo>
                  <a:cubicBezTo>
                    <a:pt x="8968447" y="521120"/>
                    <a:pt x="9175576" y="525224"/>
                    <a:pt x="9361992" y="485551"/>
                  </a:cubicBezTo>
                  <a:cubicBezTo>
                    <a:pt x="9455199" y="465715"/>
                    <a:pt x="9549054" y="430147"/>
                    <a:pt x="9638702" y="395776"/>
                  </a:cubicBezTo>
                  <a:lnTo>
                    <a:pt x="9702244" y="372178"/>
                  </a:lnTo>
                  <a:lnTo>
                    <a:pt x="9727055" y="383977"/>
                  </a:lnTo>
                  <a:cubicBezTo>
                    <a:pt x="9755535" y="395349"/>
                    <a:pt x="9787899" y="405181"/>
                    <a:pt x="9828031" y="411680"/>
                  </a:cubicBezTo>
                  <a:cubicBezTo>
                    <a:pt x="9988556" y="437672"/>
                    <a:pt x="10307015" y="428096"/>
                    <a:pt x="10433882" y="444512"/>
                  </a:cubicBezTo>
                  <a:cubicBezTo>
                    <a:pt x="10560749" y="460927"/>
                    <a:pt x="10514144" y="506072"/>
                    <a:pt x="10589229" y="510176"/>
                  </a:cubicBezTo>
                  <a:cubicBezTo>
                    <a:pt x="10664314" y="514280"/>
                    <a:pt x="10767877" y="463663"/>
                    <a:pt x="10884387" y="469135"/>
                  </a:cubicBezTo>
                  <a:cubicBezTo>
                    <a:pt x="11000897" y="474607"/>
                    <a:pt x="11164011" y="547112"/>
                    <a:pt x="11288288" y="543008"/>
                  </a:cubicBezTo>
                  <a:cubicBezTo>
                    <a:pt x="11381495" y="539930"/>
                    <a:pt x="11441207" y="499916"/>
                    <a:pt x="11529682" y="469713"/>
                  </a:cubicBezTo>
                  <a:lnTo>
                    <a:pt x="11612362" y="448952"/>
                  </a:lnTo>
                  <a:lnTo>
                    <a:pt x="11661848" y="465376"/>
                  </a:lnTo>
                  <a:cubicBezTo>
                    <a:pt x="11775323" y="503010"/>
                    <a:pt x="11929254" y="553535"/>
                    <a:pt x="12078128" y="595911"/>
                  </a:cubicBezTo>
                  <a:lnTo>
                    <a:pt x="12191999" y="625868"/>
                  </a:lnTo>
                  <a:lnTo>
                    <a:pt x="12191999" y="1072321"/>
                  </a:lnTo>
                  <a:lnTo>
                    <a:pt x="12191999" y="1334345"/>
                  </a:lnTo>
                  <a:lnTo>
                    <a:pt x="0" y="1334345"/>
                  </a:lnTo>
                  <a:lnTo>
                    <a:pt x="0" y="1072321"/>
                  </a:lnTo>
                  <a:lnTo>
                    <a:pt x="1" y="1072321"/>
                  </a:lnTo>
                  <a:lnTo>
                    <a:pt x="1" y="813658"/>
                  </a:lnTo>
                  <a:lnTo>
                    <a:pt x="20711" y="812426"/>
                  </a:lnTo>
                  <a:lnTo>
                    <a:pt x="22430" y="812443"/>
                  </a:lnTo>
                  <a:lnTo>
                    <a:pt x="108700" y="813260"/>
                  </a:lnTo>
                  <a:lnTo>
                    <a:pt x="170240" y="821105"/>
                  </a:lnTo>
                  <a:lnTo>
                    <a:pt x="192198" y="823904"/>
                  </a:lnTo>
                  <a:lnTo>
                    <a:pt x="192199" y="823904"/>
                  </a:lnTo>
                  <a:lnTo>
                    <a:pt x="170240" y="821105"/>
                  </a:lnTo>
                  <a:lnTo>
                    <a:pt x="108699" y="813259"/>
                  </a:lnTo>
                  <a:lnTo>
                    <a:pt x="22430" y="812443"/>
                  </a:lnTo>
                  <a:lnTo>
                    <a:pt x="20711" y="812426"/>
                  </a:lnTo>
                  <a:lnTo>
                    <a:pt x="20711" y="812426"/>
                  </a:lnTo>
                  <a:lnTo>
                    <a:pt x="20710" y="812426"/>
                  </a:lnTo>
                  <a:lnTo>
                    <a:pt x="0" y="813658"/>
                  </a:lnTo>
                  <a:lnTo>
                    <a:pt x="0" y="489071"/>
                  </a:lnTo>
                  <a:lnTo>
                    <a:pt x="43142" y="505751"/>
                  </a:lnTo>
                  <a:cubicBezTo>
                    <a:pt x="107870" y="530012"/>
                    <a:pt x="166772" y="548138"/>
                    <a:pt x="212081" y="543008"/>
                  </a:cubicBezTo>
                  <a:cubicBezTo>
                    <a:pt x="393318" y="522488"/>
                    <a:pt x="468403" y="482815"/>
                    <a:pt x="600448" y="460927"/>
                  </a:cubicBezTo>
                  <a:cubicBezTo>
                    <a:pt x="732493" y="439040"/>
                    <a:pt x="893017" y="433567"/>
                    <a:pt x="1004349" y="411680"/>
                  </a:cubicBezTo>
                  <a:cubicBezTo>
                    <a:pt x="1115680" y="389791"/>
                    <a:pt x="1113092" y="347383"/>
                    <a:pt x="1268437" y="329598"/>
                  </a:cubicBezTo>
                  <a:cubicBezTo>
                    <a:pt x="1423783" y="311814"/>
                    <a:pt x="1770725" y="298134"/>
                    <a:pt x="1936428" y="304974"/>
                  </a:cubicBezTo>
                  <a:cubicBezTo>
                    <a:pt x="2102131" y="311814"/>
                    <a:pt x="2184982" y="363799"/>
                    <a:pt x="2262655" y="370639"/>
                  </a:cubicBezTo>
                  <a:cubicBezTo>
                    <a:pt x="2340329" y="377479"/>
                    <a:pt x="2306671" y="335070"/>
                    <a:pt x="2402467" y="346015"/>
                  </a:cubicBezTo>
                  <a:cubicBezTo>
                    <a:pt x="2498264" y="356959"/>
                    <a:pt x="2635487" y="425359"/>
                    <a:pt x="2837437" y="436303"/>
                  </a:cubicBezTo>
                  <a:cubicBezTo>
                    <a:pt x="3039388" y="447247"/>
                    <a:pt x="3435523" y="415783"/>
                    <a:pt x="3614171" y="411680"/>
                  </a:cubicBezTo>
                  <a:cubicBezTo>
                    <a:pt x="3792819" y="407575"/>
                    <a:pt x="3769517" y="414416"/>
                    <a:pt x="3909329" y="411680"/>
                  </a:cubicBezTo>
                  <a:cubicBezTo>
                    <a:pt x="4049141" y="408943"/>
                    <a:pt x="4328764" y="397999"/>
                    <a:pt x="4453042" y="395263"/>
                  </a:cubicBezTo>
                  <a:cubicBezTo>
                    <a:pt x="4577318" y="392527"/>
                    <a:pt x="4585086" y="414414"/>
                    <a:pt x="4654993" y="395263"/>
                  </a:cubicBezTo>
                  <a:cubicBezTo>
                    <a:pt x="4724898" y="376111"/>
                    <a:pt x="4743022" y="321391"/>
                    <a:pt x="4872478" y="280350"/>
                  </a:cubicBezTo>
                  <a:cubicBezTo>
                    <a:pt x="5001933" y="239310"/>
                    <a:pt x="5263433" y="202374"/>
                    <a:pt x="5431725" y="149021"/>
                  </a:cubicBezTo>
                  <a:cubicBezTo>
                    <a:pt x="5536908" y="115676"/>
                    <a:pt x="5617817" y="59353"/>
                    <a:pt x="5706691" y="1612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12" name="文本占位符 310"/>
          <p:cNvSpPr>
            <a:spLocks noGrp="1"/>
          </p:cNvSpPr>
          <p:nvPr>
            <p:ph type="body" sz="quarter" idx="21" hasCustomPrompt="1"/>
          </p:nvPr>
        </p:nvSpPr>
        <p:spPr>
          <a:xfrm>
            <a:off x="377662" y="243343"/>
            <a:ext cx="807865" cy="58633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4000" b="1">
                <a:ln w="38100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kumimoji="1" lang="en-US" altLang="zh-CN" dirty="0"/>
              <a:t>00</a:t>
            </a:r>
            <a:endParaRPr kumimoji="1" lang="zh-CN" altLang="en-US" dirty="0"/>
          </a:p>
        </p:txBody>
      </p:sp>
      <p:sp>
        <p:nvSpPr>
          <p:cNvPr id="13" name="文本占位符 310"/>
          <p:cNvSpPr>
            <a:spLocks noGrp="1"/>
          </p:cNvSpPr>
          <p:nvPr>
            <p:ph type="body" sz="quarter" idx="22"/>
          </p:nvPr>
        </p:nvSpPr>
        <p:spPr>
          <a:xfrm>
            <a:off x="1185527" y="367967"/>
            <a:ext cx="1868569" cy="33708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>
                <a:ln w="38100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注页">
    <p:bg>
      <p:bgPr>
        <a:solidFill>
          <a:srgbClr val="E73A1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440603" y="759873"/>
            <a:ext cx="662361" cy="379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60896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 panose="020B0502040204020203"/>
                <a:ea typeface="微软雅黑" panose="020B0503020204020204" pitchFamily="34" charset="-122"/>
                <a:cs typeface="Segoe UI Light" panose="020B0502040204020203"/>
              </a:rPr>
              <a:t>标注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 panose="020B0502040204020203"/>
              <a:ea typeface="微软雅黑" panose="020B0503020204020204" pitchFamily="34" charset="-122"/>
              <a:cs typeface="Segoe UI Light" panose="020B0502040204020203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2572589" y="759873"/>
            <a:ext cx="1402001" cy="3453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608965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 panose="020B0502040204020203"/>
                <a:ea typeface="微软雅黑" panose="020B0503020204020204" pitchFamily="34" charset="-122"/>
                <a:cs typeface="Segoe UI Light" panose="020B0502040204020203"/>
              </a:rPr>
              <a:t>字体使用 </a:t>
            </a: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 panose="020B0502040204020203"/>
              <a:ea typeface="微软雅黑" panose="020B0503020204020204" pitchFamily="34" charset="-122"/>
              <a:cs typeface="Segoe UI Light" panose="020B0502040204020203"/>
            </a:endParaRPr>
          </a:p>
          <a:p>
            <a:pPr marL="0" marR="0" lvl="0" indent="0" defTabSz="608965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 panose="020B0502040204020203"/>
              <a:ea typeface="微软雅黑" panose="020B0503020204020204" pitchFamily="34" charset="-122"/>
              <a:cs typeface="Segoe UI Light" panose="020B0502040204020203"/>
            </a:endParaRPr>
          </a:p>
          <a:p>
            <a:pPr marL="0" marR="0" lvl="0" indent="0" defTabSz="608965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 panose="020B0502040204020203"/>
              <a:ea typeface="微软雅黑" panose="020B0503020204020204" pitchFamily="34" charset="-122"/>
              <a:cs typeface="Segoe UI Light" panose="020B0502040204020203"/>
            </a:endParaRPr>
          </a:p>
          <a:p>
            <a:pPr marL="0" marR="0" lvl="0" indent="0" defTabSz="608965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 panose="020B0502040204020203"/>
              <a:ea typeface="微软雅黑" panose="020B0503020204020204" pitchFamily="34" charset="-122"/>
              <a:cs typeface="Segoe UI Light" panose="020B0502040204020203"/>
            </a:endParaRPr>
          </a:p>
          <a:p>
            <a:pPr marL="0" marR="0" lvl="0" indent="0" defTabSz="608965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 panose="020B0502040204020203"/>
              <a:ea typeface="微软雅黑" panose="020B0503020204020204" pitchFamily="34" charset="-122"/>
              <a:cs typeface="Segoe UI Light" panose="020B0502040204020203"/>
            </a:endParaRPr>
          </a:p>
          <a:p>
            <a:pPr marL="0" marR="0" lvl="0" indent="0" defTabSz="608965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 panose="020B0502040204020203"/>
                <a:ea typeface="微软雅黑" panose="020B0503020204020204" pitchFamily="34" charset="-122"/>
                <a:cs typeface="Segoe UI Light" panose="020B0502040204020203"/>
              </a:rPr>
              <a:t>行距</a:t>
            </a: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 panose="020B0502040204020203"/>
              <a:ea typeface="微软雅黑" panose="020B0503020204020204" pitchFamily="34" charset="-122"/>
              <a:cs typeface="Segoe UI Light" panose="020B0502040204020203"/>
            </a:endParaRPr>
          </a:p>
          <a:p>
            <a:pPr marL="0" marR="0" lvl="0" indent="0" defTabSz="608965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 panose="020B0502040204020203"/>
              <a:ea typeface="微软雅黑" panose="020B0503020204020204" pitchFamily="34" charset="-122"/>
              <a:cs typeface="Segoe UI Light" panose="020B0502040204020203"/>
            </a:endParaRPr>
          </a:p>
          <a:p>
            <a:pPr marL="0" marR="0" lvl="0" indent="0" defTabSz="608965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 panose="020B0502040204020203"/>
              <a:ea typeface="微软雅黑" panose="020B0503020204020204" pitchFamily="34" charset="-122"/>
              <a:cs typeface="Segoe UI Light" panose="020B0502040204020203"/>
            </a:endParaRPr>
          </a:p>
          <a:p>
            <a:pPr marL="0" marR="0" lvl="0" indent="0" defTabSz="608965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 panose="020B0502040204020203"/>
                <a:ea typeface="微软雅黑" panose="020B0503020204020204" pitchFamily="34" charset="-122"/>
                <a:cs typeface="Segoe UI Light" panose="020B0502040204020203"/>
              </a:rPr>
              <a:t>背景图片出处</a:t>
            </a:r>
            <a:endParaRPr kumimoji="0" lang="zh-CN" alt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 panose="020B0502040204020203"/>
              <a:ea typeface="微软雅黑" panose="020B0503020204020204" pitchFamily="34" charset="-122"/>
              <a:cs typeface="Segoe UI Light" panose="020B0502040204020203"/>
            </a:endParaRPr>
          </a:p>
          <a:p>
            <a:pPr marL="0" marR="0" lvl="0" indent="0" defTabSz="608965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 panose="020B0502040204020203"/>
              <a:ea typeface="微软雅黑" panose="020B0503020204020204" pitchFamily="34" charset="-122"/>
              <a:cs typeface="Segoe UI Light" panose="020B0502040204020203"/>
            </a:endParaRPr>
          </a:p>
          <a:p>
            <a:pPr marL="0" marR="0" lvl="0" indent="0" defTabSz="608965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 panose="020B0502040204020203"/>
              <a:ea typeface="微软雅黑" panose="020B0503020204020204" pitchFamily="34" charset="-122"/>
              <a:cs typeface="Segoe UI Light" panose="020B0502040204020203"/>
            </a:endParaRPr>
          </a:p>
          <a:p>
            <a:pPr marL="0" marR="0" lvl="0" indent="0" defTabSz="608965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 panose="020B0502040204020203"/>
                <a:ea typeface="微软雅黑" panose="020B0503020204020204" pitchFamily="34" charset="-122"/>
                <a:cs typeface="Segoe UI Light" panose="020B0502040204020203"/>
              </a:rPr>
              <a:t>声明</a:t>
            </a: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 panose="020B0502040204020203"/>
              <a:ea typeface="微软雅黑" panose="020B0503020204020204" pitchFamily="34" charset="-122"/>
              <a:cs typeface="Segoe UI Light" panose="020B0502040204020203"/>
            </a:endParaRPr>
          </a:p>
        </p:txBody>
      </p:sp>
      <p:sp>
        <p:nvSpPr>
          <p:cNvPr id="12" name="矩形 11"/>
          <p:cNvSpPr/>
          <p:nvPr userDrawn="1"/>
        </p:nvSpPr>
        <p:spPr>
          <a:xfrm>
            <a:off x="4153010" y="759873"/>
            <a:ext cx="7074345" cy="4239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 panose="020B0502040204020203"/>
                <a:ea typeface="微软雅黑" panose="020B0503020204020204" pitchFamily="34" charset="-122"/>
                <a:cs typeface="Segoe UI Light" panose="020B0502040204020203"/>
              </a:rPr>
              <a:t>英文 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 panose="020B0502040204020203"/>
                <a:cs typeface="Segoe UI Light" panose="020B0502040204020203"/>
              </a:rPr>
              <a:t>Century Gothic</a:t>
            </a: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 panose="020B0502040204020203"/>
              <a:cs typeface="Segoe UI Light" panose="020B0502040204020203"/>
            </a:endParaRPr>
          </a:p>
          <a:p>
            <a:pPr marL="0" marR="0" lvl="0" indent="0" defTabSz="608965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 panose="020B0502040204020203"/>
              <a:ea typeface="微软雅黑" panose="020B0503020204020204" pitchFamily="34" charset="-122"/>
              <a:cs typeface="Segoe UI Light" panose="020B0502040204020203"/>
            </a:endParaRPr>
          </a:p>
          <a:p>
            <a:pPr marL="0" marR="0" lvl="0" indent="0" defTabSz="608965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 panose="020B0502040204020203"/>
                <a:ea typeface="微软雅黑" panose="020B0503020204020204" pitchFamily="34" charset="-122"/>
                <a:cs typeface="Segoe UI Light" panose="020B0502040204020203"/>
              </a:rPr>
              <a:t>中文 微软雅黑</a:t>
            </a: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 panose="020B0502040204020203"/>
              <a:ea typeface="微软雅黑" panose="020B0503020204020204" pitchFamily="34" charset="-122"/>
              <a:cs typeface="Segoe UI Light" panose="020B0502040204020203"/>
            </a:endParaRPr>
          </a:p>
          <a:p>
            <a:pPr marL="0" marR="0" lvl="0" indent="0" defTabSz="608965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 panose="020B0502040204020203"/>
              <a:ea typeface="微软雅黑" panose="020B0503020204020204" pitchFamily="34" charset="-122"/>
              <a:cs typeface="Segoe UI Light" panose="020B0502040204020203"/>
            </a:endParaRPr>
          </a:p>
          <a:p>
            <a:pPr marL="0" marR="0" lvl="0" indent="0" defTabSz="608965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 panose="020B0502040204020203"/>
              <a:ea typeface="微软雅黑" panose="020B0503020204020204" pitchFamily="34" charset="-122"/>
              <a:cs typeface="Segoe UI Light" panose="020B0502040204020203"/>
            </a:endParaRPr>
          </a:p>
          <a:p>
            <a:pPr marL="0" marR="0" lvl="0" indent="0" defTabSz="608965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 panose="020B0502040204020203"/>
                <a:ea typeface="微软雅黑" panose="020B0503020204020204" pitchFamily="34" charset="-122"/>
                <a:cs typeface="Segoe UI Light" panose="020B0502040204020203"/>
              </a:rPr>
              <a:t>正文 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 panose="020B0502040204020203"/>
                <a:ea typeface="微软雅黑" panose="020B0503020204020204" pitchFamily="34" charset="-122"/>
                <a:cs typeface="Segoe UI Light" panose="020B0502040204020203"/>
              </a:rPr>
              <a:t>1.3</a:t>
            </a: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 panose="020B0502040204020203"/>
              <a:ea typeface="微软雅黑" panose="020B0503020204020204" pitchFamily="34" charset="-122"/>
              <a:cs typeface="Segoe UI Light" panose="020B0502040204020203"/>
            </a:endParaRPr>
          </a:p>
          <a:p>
            <a:pPr marL="0" marR="0" lvl="0" indent="0" defTabSz="608965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 panose="020B0502040204020203"/>
              <a:ea typeface="微软雅黑" panose="020B0503020204020204" pitchFamily="34" charset="-122"/>
              <a:cs typeface="Segoe UI Light" panose="020B0502040204020203"/>
            </a:endParaRPr>
          </a:p>
          <a:p>
            <a:pPr marL="0" marR="0" lvl="0" indent="0" defTabSz="608965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 panose="020B0502040204020203"/>
              <a:ea typeface="微软雅黑" panose="020B0503020204020204" pitchFamily="34" charset="-122"/>
              <a:cs typeface="Segoe UI Light" panose="020B0502040204020203"/>
            </a:endParaRPr>
          </a:p>
          <a:p>
            <a:pPr marL="0" marR="0" lvl="0" indent="0" defTabSz="608965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 panose="020B0502040204020203"/>
                <a:ea typeface="微软雅黑" panose="020B0503020204020204" pitchFamily="34" charset="-122"/>
                <a:cs typeface="Segoe UI Light" panose="020B0502040204020203"/>
              </a:rPr>
              <a:t>cn.bing.com</a:t>
            </a:r>
            <a:endParaRPr kumimoji="0" lang="zh-CN" alt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 panose="020B0502040204020203"/>
              <a:ea typeface="微软雅黑" panose="020B0503020204020204" pitchFamily="34" charset="-122"/>
              <a:cs typeface="Segoe UI Light" panose="020B0502040204020203"/>
            </a:endParaRPr>
          </a:p>
          <a:p>
            <a:pPr marL="0" marR="0" lvl="0" indent="0" defTabSz="608965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 panose="020B0502040204020203"/>
              <a:ea typeface="微软雅黑" panose="020B0503020204020204" pitchFamily="34" charset="-122"/>
              <a:cs typeface="Segoe UI Light" panose="020B0502040204020203"/>
            </a:endParaRPr>
          </a:p>
          <a:p>
            <a:pPr marL="0" marR="0" lvl="0" indent="0" defTabSz="608965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 panose="020B0502040204020203"/>
              <a:ea typeface="微软雅黑" panose="020B0503020204020204" pitchFamily="34" charset="-122"/>
              <a:cs typeface="Segoe UI Light" panose="020B0502040204020203"/>
            </a:endParaRPr>
          </a:p>
          <a:p>
            <a:pPr marL="0" marR="0" lvl="0" indent="0" algn="l" defTabSz="60896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pitchFamily="34" charset="-122"/>
                <a:cs typeface="+mn-cs"/>
              </a:rPr>
              <a:t>本网站所提供的任何信息内容（包括但不限于 </a:t>
            </a:r>
            <a:r>
              <a:rPr kumimoji="0" lang="en-US" altLang="zh-CN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charset="0"/>
                <a:ea typeface="Segoe UI Light" panose="020B0502040204020203" charset="0"/>
                <a:cs typeface="Segoe UI Light" panose="020B0502040204020203" charset="0"/>
              </a:rPr>
              <a:t>PPT</a:t>
            </a:r>
            <a:r>
              <a:rPr kumimoji="0" lang="zh-CN" altLang="en-US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charset="0"/>
                <a:ea typeface="Segoe UI Light" panose="020B0502040204020203" charset="0"/>
                <a:cs typeface="Segoe UI Light" panose="020B0502040204020203" charset="0"/>
              </a:rPr>
              <a:t> </a:t>
            </a:r>
            <a:r>
              <a:rPr kumimoji="0" lang="zh-CN" altLang="en-US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pitchFamily="34" charset="-122"/>
                <a:cs typeface="+mn-cs"/>
              </a:rPr>
              <a:t>模板、</a:t>
            </a:r>
            <a:r>
              <a:rPr kumimoji="0" lang="en-US" altLang="zh-CN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charset="0"/>
                <a:ea typeface="Segoe UI Light" panose="020B0502040204020203" charset="0"/>
                <a:cs typeface="Segoe UI Light" panose="020B0502040204020203" charset="0"/>
              </a:rPr>
              <a:t>Word</a:t>
            </a:r>
            <a:r>
              <a:rPr kumimoji="0" lang="zh-CN" altLang="en-US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charset="0"/>
                <a:ea typeface="Segoe UI Light" panose="020B0502040204020203" charset="0"/>
                <a:cs typeface="Segoe UI Light" panose="020B0502040204020203" charset="0"/>
              </a:rPr>
              <a:t> </a:t>
            </a:r>
            <a:r>
              <a:rPr kumimoji="0" lang="zh-CN" altLang="en-US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pitchFamily="34" charset="-122"/>
                <a:cs typeface="+mn-cs"/>
              </a:rPr>
              <a:t>文档、</a:t>
            </a:r>
            <a:r>
              <a:rPr kumimoji="0" lang="en-US" altLang="zh-CN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charset="0"/>
                <a:ea typeface="Segoe UI Light" panose="020B0502040204020203" charset="0"/>
                <a:cs typeface="Segoe UI Light" panose="020B0502040204020203" charset="0"/>
              </a:rPr>
              <a:t>Excel</a:t>
            </a:r>
            <a:r>
              <a:rPr kumimoji="0" lang="zh-CN" altLang="en-US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charset="0"/>
                <a:ea typeface="Segoe UI Light" panose="020B0502040204020203" charset="0"/>
                <a:cs typeface="Segoe UI Light" panose="020B0502040204020203" charset="0"/>
              </a:rPr>
              <a:t> </a:t>
            </a:r>
            <a:r>
              <a:rPr kumimoji="0" lang="zh-CN" altLang="en-US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pitchFamily="34" charset="-122"/>
                <a:cs typeface="+mn-cs"/>
              </a:rPr>
              <a:t>图表、图片素材等）均受</a:t>
            </a:r>
            <a:r>
              <a:rPr kumimoji="0" lang="en-US" altLang="zh-CN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pitchFamily="34" charset="-122"/>
                <a:cs typeface="+mn-cs"/>
              </a:rPr>
              <a:t>《</a:t>
            </a:r>
            <a:r>
              <a:rPr kumimoji="0" lang="zh-CN" altLang="en-US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pitchFamily="34" charset="-122"/>
                <a:cs typeface="+mn-cs"/>
              </a:rPr>
              <a:t>中华人民共和国著作权法</a:t>
            </a:r>
            <a:r>
              <a:rPr kumimoji="0" lang="en-US" altLang="zh-CN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pitchFamily="34" charset="-122"/>
                <a:cs typeface="+mn-cs"/>
              </a:rPr>
              <a:t>》</a:t>
            </a:r>
            <a:r>
              <a:rPr kumimoji="0" lang="zh-CN" altLang="en-US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pitchFamily="34" charset="-122"/>
                <a:cs typeface="+mn-cs"/>
              </a:rPr>
              <a:t>、</a:t>
            </a:r>
            <a:r>
              <a:rPr kumimoji="0" lang="en-US" altLang="zh-CN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pitchFamily="34" charset="-122"/>
                <a:cs typeface="+mn-cs"/>
              </a:rPr>
              <a:t>《</a:t>
            </a:r>
            <a:r>
              <a:rPr kumimoji="0" lang="zh-CN" altLang="en-US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pitchFamily="34" charset="-122"/>
                <a:cs typeface="+mn-cs"/>
              </a:rPr>
              <a:t>信息网络传播权保护条例</a:t>
            </a:r>
            <a:r>
              <a:rPr kumimoji="0" lang="en-US" altLang="zh-CN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pitchFamily="34" charset="-122"/>
                <a:cs typeface="+mn-cs"/>
              </a:rPr>
              <a:t>》</a:t>
            </a:r>
            <a:r>
              <a:rPr kumimoji="0" lang="zh-CN" altLang="en-US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pitchFamily="34" charset="-122"/>
                <a:cs typeface="+mn-cs"/>
              </a:rPr>
              <a:t>及其他适用的法律法规的保护，未经权利人书面明确授权，信息内容的任何部分</a:t>
            </a:r>
            <a:r>
              <a:rPr kumimoji="0" lang="en-US" altLang="zh-CN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pitchFamily="34" charset="-122"/>
                <a:cs typeface="+mn-cs"/>
              </a:rPr>
              <a:t>(</a:t>
            </a:r>
            <a:r>
              <a:rPr kumimoji="0" lang="zh-CN" altLang="en-US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pitchFamily="34" charset="-122"/>
                <a:cs typeface="+mn-cs"/>
              </a:rPr>
              <a:t>包括图片或图表</a:t>
            </a:r>
            <a:r>
              <a:rPr kumimoji="0" lang="en-US" altLang="zh-CN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pitchFamily="34" charset="-122"/>
                <a:cs typeface="+mn-cs"/>
              </a:rPr>
              <a:t>)</a:t>
            </a:r>
            <a:r>
              <a:rPr kumimoji="0" lang="zh-CN" altLang="en-US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pitchFamily="34" charset="-122"/>
                <a:cs typeface="+mn-cs"/>
              </a:rPr>
              <a:t>不得被全部或部分的复制、传播、销售，否则将承担法律责任。</a:t>
            </a:r>
            <a:endParaRPr kumimoji="0" lang="zh-CN" altLang="en-US" sz="1335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3" name="矩形 12"/>
          <p:cNvSpPr/>
          <p:nvPr userDrawn="1"/>
        </p:nvSpPr>
        <p:spPr>
          <a:xfrm>
            <a:off x="440603" y="182445"/>
            <a:ext cx="77777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60896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zh-CN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/>
                <a:ea typeface="微软雅黑" panose="020B0503020204020204" pitchFamily="34" charset="-122"/>
                <a:cs typeface="Segoe UI Light" panose="020B0502040204020203"/>
              </a:rPr>
              <a:t>OfficePLUS</a:t>
            </a:r>
            <a:endParaRPr kumimoji="0" lang="zh-CN" altLang="en-US" sz="1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Light" panose="020B0502040204020203"/>
              <a:ea typeface="微软雅黑" panose="020B0503020204020204" pitchFamily="34" charset="-122"/>
              <a:cs typeface="Segoe UI Light" panose="020B0502040204020203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4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hyperlink" Target="http://www.officeplus.cn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hyperlink" Target="http://www.officeplus.cn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hyperlink" Target="http://www.officeplus.cn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hyperlink" Target="http://www.officeplus.cn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hyperlink" Target="http://www.officeplus.cn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2.png"/><Relationship Id="rId1" Type="http://schemas.openxmlformats.org/officeDocument/2006/relationships/hyperlink" Target="http://www.officeplus.cn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hyperlink" Target="http://www.officeplus.cn/" TargetMode="Externa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4.jpeg"/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hyperlink" Target="http://www.officeplus.cn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2.png"/><Relationship Id="rId1" Type="http://schemas.openxmlformats.org/officeDocument/2006/relationships/hyperlink" Target="http://www.officeplus.cn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hyperlink" Target="http://www.officeplus.cn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hyperlink" Target="http://www.officeplus.cn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2.png"/><Relationship Id="rId1" Type="http://schemas.openxmlformats.org/officeDocument/2006/relationships/hyperlink" Target="http://www.officeplus.c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zh-CN" altLang="en-US" dirty="0"/>
              <a:t>中国古代征兵制度</a:t>
            </a:r>
            <a:endParaRPr kumimoji="1"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2"/>
          </p:nvPr>
        </p:nvSpPr>
        <p:spPr>
          <a:xfrm>
            <a:off x="2301095" y="3538762"/>
            <a:ext cx="7589808" cy="1380709"/>
          </a:xfrm>
        </p:spPr>
        <p:txBody>
          <a:bodyPr/>
          <a:lstStyle/>
          <a:p>
            <a:r>
              <a:rPr kumimoji="1" lang="zh-CN" altLang="en-US" dirty="0"/>
              <a:t>制作团队：民商</a:t>
            </a:r>
            <a:r>
              <a:rPr kumimoji="1" lang="en-US" altLang="zh-CN" dirty="0"/>
              <a:t>1601</a:t>
            </a:r>
            <a:r>
              <a:rPr kumimoji="1" lang="zh-CN" altLang="en-US" dirty="0"/>
              <a:t>训练</a:t>
            </a:r>
            <a:r>
              <a:rPr kumimoji="1" lang="en-US" altLang="zh-CN" dirty="0"/>
              <a:t>4</a:t>
            </a:r>
            <a:r>
              <a:rPr kumimoji="1" lang="zh-CN" altLang="en-US" dirty="0"/>
              <a:t>班</a:t>
            </a:r>
            <a:endParaRPr kumimoji="1" lang="zh-CN" altLang="en-US" dirty="0"/>
          </a:p>
        </p:txBody>
      </p:sp>
      <p:pic>
        <p:nvPicPr>
          <p:cNvPr id="7" name="图片 6">
            <a:hlinkClick r:id="rId1"/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599" y="6363110"/>
            <a:ext cx="1828800" cy="2438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kumimoji="1" lang="en-US" altLang="zh-CN" dirty="0"/>
              <a:t>03</a:t>
            </a:r>
            <a:endParaRPr kumimoji="1" lang="en-US" altLang="zh-CN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22"/>
          </p:nvPr>
        </p:nvSpPr>
        <p:spPr>
          <a:xfrm>
            <a:off x="1185527" y="646097"/>
            <a:ext cx="1868569" cy="337086"/>
          </a:xfrm>
        </p:spPr>
        <p:txBody>
          <a:bodyPr/>
          <a:lstStyle/>
          <a:p>
            <a:r>
              <a:rPr kumimoji="1" lang="zh-CN" altLang="en-US" dirty="0">
                <a:sym typeface="+mn-ea"/>
              </a:rPr>
              <a:t>古代兵制的发展</a:t>
            </a:r>
            <a:endParaRPr kumimoji="1" lang="zh-CN" altLang="en-US" dirty="0"/>
          </a:p>
        </p:txBody>
      </p:sp>
      <p:graphicFrame>
        <p:nvGraphicFramePr>
          <p:cNvPr id="21" name="表格 20"/>
          <p:cNvGraphicFramePr>
            <a:graphicFrameLocks noGrp="1"/>
          </p:cNvGraphicFramePr>
          <p:nvPr/>
        </p:nvGraphicFramePr>
        <p:xfrm>
          <a:off x="1083492" y="1316738"/>
          <a:ext cx="10025017" cy="356616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801997"/>
                <a:gridCol w="8223020"/>
              </a:tblGrid>
              <a:tr h="59436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>
                          <a:solidFill>
                            <a:schemeClr val="bg1"/>
                          </a:solidFill>
                        </a:rPr>
                        <a:t>时期</a:t>
                      </a:r>
                      <a:endParaRPr lang="zh-CN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>
                          <a:solidFill>
                            <a:schemeClr val="bg1"/>
                          </a:solidFill>
                        </a:rPr>
                        <a:t>兵制</a:t>
                      </a:r>
                      <a:endParaRPr lang="zh-CN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</a:tr>
              <a:tr h="59436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商、周</a:t>
                      </a:r>
                      <a:endParaRPr lang="en-US" altLang="zh-CN" sz="14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zh-CN" altLang="en-US" sz="1400" dirty="0"/>
                        <a:t>全民皆兵，部落里的老弱妇孺都参加战斗。当时规定，在战争期间，每个部落成员都有当兵作战的义务。军队的核心是王家与贵族子弟，即“三族”与“多子族”所组成。基干力量是由平民组成的甲士。</a:t>
                      </a:r>
                      <a:endParaRPr lang="zh-CN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436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战国</a:t>
                      </a:r>
                      <a:endParaRPr lang="en-US" altLang="zh-CN" sz="14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zh-CN" altLang="en-US" sz="1400" dirty="0"/>
                        <a:t>常备兵制度。常备兵是军队的基干，他们都是经过应征考选而来。考选条件相当严格。凡是中选的人，免除全家的赋税、徭役。</a:t>
                      </a:r>
                      <a:endParaRPr lang="zh-CN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436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秦</a:t>
                      </a:r>
                      <a:endParaRPr lang="en-US" altLang="zh-CN" sz="14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zh-CN" altLang="en-US" sz="1400" dirty="0"/>
                        <a:t>全国规模的征兵制。农民是兵员的主要来源。秦朝兵役和劳役极为繁重，当时全国人口大约有2000多万，而经常被征发服兵役、劳役的就有二三百万。</a:t>
                      </a:r>
                      <a:endParaRPr lang="zh-CN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436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汉</a:t>
                      </a:r>
                      <a:endParaRPr lang="en-US" altLang="zh-CN" sz="14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zh-CN" altLang="en-US" sz="1400" dirty="0"/>
                        <a:t>承秦制，规定男子在适龄期间，除每年农闲受训外，每人一生要服两次兵役，每次一年。汉武帝时，招募熟悉北方少数民族情况的人组成“胡骑”，招募熟悉南方越事的人组成“越骑”。</a:t>
                      </a:r>
                      <a:endParaRPr lang="zh-CN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436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东汉后期</a:t>
                      </a:r>
                      <a:endParaRPr lang="en-US" altLang="zh-CN" sz="14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zh-CN" altLang="en-US" sz="1400" dirty="0"/>
                        <a:t>很多壮丁成了地主家兵，全国征兵制度遭到严重破坏。很多军阀拥兵自重，形成严重的军阀割据局面。</a:t>
                      </a:r>
                      <a:endParaRPr lang="zh-CN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6" name="图片 5">
            <a:hlinkClick r:id="rId1"/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599" y="6363110"/>
            <a:ext cx="1828800" cy="2438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kumimoji="1" lang="en-US" altLang="zh-CN" dirty="0"/>
              <a:t>03</a:t>
            </a:r>
            <a:endParaRPr kumimoji="1" lang="en-US" altLang="zh-CN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22"/>
          </p:nvPr>
        </p:nvSpPr>
        <p:spPr>
          <a:xfrm>
            <a:off x="1185527" y="646097"/>
            <a:ext cx="1868569" cy="337086"/>
          </a:xfrm>
        </p:spPr>
        <p:txBody>
          <a:bodyPr/>
          <a:lstStyle/>
          <a:p>
            <a:r>
              <a:rPr kumimoji="1" lang="zh-CN" altLang="en-US" dirty="0">
                <a:sym typeface="+mn-ea"/>
              </a:rPr>
              <a:t>古代兵制的发展</a:t>
            </a:r>
            <a:endParaRPr kumimoji="1" lang="zh-CN" altLang="en-US" dirty="0"/>
          </a:p>
        </p:txBody>
      </p:sp>
      <p:graphicFrame>
        <p:nvGraphicFramePr>
          <p:cNvPr id="21" name="表格 20"/>
          <p:cNvGraphicFramePr>
            <a:graphicFrameLocks noGrp="1"/>
          </p:cNvGraphicFramePr>
          <p:nvPr/>
        </p:nvGraphicFramePr>
        <p:xfrm>
          <a:off x="1083492" y="1316738"/>
          <a:ext cx="10025017" cy="356616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801997"/>
                <a:gridCol w="8223020"/>
              </a:tblGrid>
              <a:tr h="59436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>
                          <a:solidFill>
                            <a:schemeClr val="bg1"/>
                          </a:solidFill>
                        </a:rPr>
                        <a:t>时期</a:t>
                      </a:r>
                      <a:endParaRPr lang="zh-CN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>
                          <a:solidFill>
                            <a:schemeClr val="bg1"/>
                          </a:solidFill>
                        </a:rPr>
                        <a:t>兵制</a:t>
                      </a:r>
                      <a:endParaRPr lang="zh-CN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</a:tr>
              <a:tr h="59436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三国时期</a:t>
                      </a:r>
                      <a:endParaRPr lang="en-US" altLang="zh-CN" sz="14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zh-CN" altLang="en-US" sz="1400" dirty="0"/>
                        <a:t>“世兵制”。“世兵”就是父子世代为兵。这种兵家户籍不属郡县，而由军府管理，称为“士家”、“军户”。世兵社会地位低下，只有得到放免才能取得平民的身份。</a:t>
                      </a:r>
                      <a:endParaRPr lang="zh-CN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436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ym typeface="+mn-ea"/>
                        </a:rPr>
                        <a:t>北朝</a:t>
                      </a:r>
                      <a:endParaRPr lang="en-US" altLang="zh-CN" sz="1400" dirty="0">
                        <a:sym typeface="+mn-ea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zh-CN" altLang="en-US" sz="1400" dirty="0"/>
                        <a:t>“府兵制”。西魏末年，西魏的宇文泰广泛招募各地豪强地主从军，通过他们又带来了大量家兵、部曲等私人武装，从而创置了“府兵制”。府兵只管打仗，不再负担其他赋税。</a:t>
                      </a:r>
                      <a:endParaRPr lang="zh-CN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436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隋朝</a:t>
                      </a:r>
                      <a:endParaRPr lang="en-US" altLang="zh-CN" sz="14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zh-CN" altLang="en-US" sz="1400" dirty="0"/>
                        <a:t>府兵制到了隋朝起了很大变化，军府名称为骠骑府，以骠骑将军为长官。军士开始编入户籍，从事生产。</a:t>
                      </a:r>
                      <a:endParaRPr lang="zh-CN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436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唐</a:t>
                      </a:r>
                      <a:endParaRPr lang="en-US" altLang="zh-CN" sz="14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zh-CN" altLang="en-US" sz="1400" dirty="0"/>
                        <a:t>唐初实行“兵散于府，将归于朝”的政策，意思是兵士由军府管，将军由朝廷管。</a:t>
                      </a:r>
                      <a:endParaRPr lang="zh-CN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436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宋</a:t>
                      </a:r>
                      <a:endParaRPr lang="en-US" altLang="zh-CN" sz="14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zh-CN" altLang="en-US" sz="1400" dirty="0"/>
                        <a:t>募兵制是宋朝的主要兵制。当时有四种不同军队———禁军、厢兵、蕃兵、乡兵。</a:t>
                      </a:r>
                      <a:endParaRPr lang="zh-CN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6" name="图片 5">
            <a:hlinkClick r:id="rId1"/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599" y="6363110"/>
            <a:ext cx="1828800" cy="2438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kumimoji="1" lang="en-US" altLang="zh-CN" dirty="0"/>
              <a:t>03</a:t>
            </a:r>
            <a:endParaRPr kumimoji="1" lang="en-US" altLang="zh-CN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22"/>
          </p:nvPr>
        </p:nvSpPr>
        <p:spPr>
          <a:xfrm>
            <a:off x="1185527" y="646097"/>
            <a:ext cx="1868569" cy="337086"/>
          </a:xfrm>
        </p:spPr>
        <p:txBody>
          <a:bodyPr/>
          <a:lstStyle/>
          <a:p>
            <a:r>
              <a:rPr kumimoji="1" lang="zh-CN" altLang="en-US" dirty="0">
                <a:sym typeface="+mn-ea"/>
              </a:rPr>
              <a:t>古代兵制的发展</a:t>
            </a:r>
            <a:endParaRPr kumimoji="1" lang="zh-CN" altLang="en-US" dirty="0"/>
          </a:p>
        </p:txBody>
      </p:sp>
      <p:graphicFrame>
        <p:nvGraphicFramePr>
          <p:cNvPr id="21" name="表格 20"/>
          <p:cNvGraphicFramePr>
            <a:graphicFrameLocks noGrp="1"/>
          </p:cNvGraphicFramePr>
          <p:nvPr/>
        </p:nvGraphicFramePr>
        <p:xfrm>
          <a:off x="1083492" y="1316738"/>
          <a:ext cx="10025017" cy="356616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802130"/>
                <a:gridCol w="8222887"/>
              </a:tblGrid>
              <a:tr h="59436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>
                          <a:solidFill>
                            <a:schemeClr val="bg1"/>
                          </a:solidFill>
                        </a:rPr>
                        <a:t>时期</a:t>
                      </a:r>
                      <a:endParaRPr lang="zh-CN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>
                          <a:solidFill>
                            <a:schemeClr val="bg1"/>
                          </a:solidFill>
                        </a:rPr>
                        <a:t>兵制</a:t>
                      </a:r>
                      <a:endParaRPr lang="zh-CN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</a:tr>
              <a:tr h="59436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元</a:t>
                      </a:r>
                      <a:endParaRPr lang="en-US" altLang="zh-CN" sz="14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zh-CN" altLang="en-US" sz="1400" dirty="0"/>
                        <a:t>元朝在取得全国政权前，实行部落兵制。</a:t>
                      </a:r>
                      <a:endParaRPr lang="zh-CN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436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ym typeface="+mn-ea"/>
                        </a:rPr>
                        <a:t>明</a:t>
                      </a:r>
                      <a:endParaRPr lang="en-US" altLang="zh-CN" sz="1400" dirty="0">
                        <a:sym typeface="+mn-ea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zh-CN" altLang="en-US" sz="1400" dirty="0"/>
                        <a:t>“卫所制”。军队组织有卫、所两级。一府设所，几府设卫。后颁行《垛集令》，“垛集”成为军源的主要征集方式，近似于“世兵”制。</a:t>
                      </a:r>
                      <a:endParaRPr lang="zh-CN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436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清</a:t>
                      </a:r>
                      <a:endParaRPr lang="en-US" altLang="zh-CN" sz="14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zh-CN" altLang="en-US" sz="1400" dirty="0"/>
                        <a:t>“旗兵制”，类似部落制。努尔哈赤将满、蒙、汉族力量编成八个旗，分别用正黄、正白、正红、正蓝、镶黄、镶白、镶红、镶蓝八种色旗作标志，平时为民，战时为兵。这就是“八旗军”的由来。清统一全国后，又以汉人为基础组成了“绿旗军”。</a:t>
                      </a:r>
                      <a:endParaRPr lang="zh-CN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6" name="图片 5">
            <a:hlinkClick r:id="rId1"/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599" y="6363110"/>
            <a:ext cx="1828800" cy="24384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185545" y="4254500"/>
            <a:ext cx="9726295" cy="13589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30000"/>
              </a:lnSpc>
              <a:spcBef>
                <a:spcPts val="600"/>
              </a:spcBef>
            </a:pPr>
            <a:r>
              <a:rPr lang="zh-CN" altLang="en-US" sz="16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纵观中国古代兵役制度，是随着时代的发展而变化的。征兵、军户、募兵相继出现，又互相掺杂。总的说 来，军户制因为兵农合一，不用政府出钱养兵而受推崇较多，但容易废弛破坏；募兵制使军事、生产分离，有利生产发展，人口增加，但又会带来新的顽症———吃 空饷。总之，中国古代兵役制的演变和朝代更迭一样，各有所长又弊病丛生。</a:t>
            </a:r>
            <a:endParaRPr lang="zh-CN" altLang="en-US" sz="16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zh-CN" altLang="en-US" dirty="0"/>
              <a:t>感谢聆听！</a:t>
            </a:r>
            <a:endParaRPr kumimoji="1"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2"/>
          </p:nvPr>
        </p:nvSpPr>
        <p:spPr>
          <a:xfrm>
            <a:off x="2301095" y="3538762"/>
            <a:ext cx="7589808" cy="1380709"/>
          </a:xfrm>
        </p:spPr>
        <p:txBody>
          <a:bodyPr/>
          <a:lstStyle/>
          <a:p>
            <a:r>
              <a:rPr kumimoji="1" lang="zh-CN" altLang="en-US" dirty="0">
                <a:sym typeface="+mn-ea"/>
              </a:rPr>
              <a:t>制作团队：民商</a:t>
            </a:r>
            <a:r>
              <a:rPr kumimoji="1" lang="en-US" altLang="zh-CN" dirty="0">
                <a:sym typeface="+mn-ea"/>
              </a:rPr>
              <a:t>1601</a:t>
            </a:r>
            <a:r>
              <a:rPr kumimoji="1" lang="zh-CN" altLang="en-US" dirty="0">
                <a:sym typeface="+mn-ea"/>
              </a:rPr>
              <a:t>训练</a:t>
            </a:r>
            <a:r>
              <a:rPr kumimoji="1" lang="en-US" altLang="zh-CN" dirty="0">
                <a:sym typeface="+mn-ea"/>
              </a:rPr>
              <a:t>4</a:t>
            </a:r>
            <a:r>
              <a:rPr kumimoji="1" lang="zh-CN" altLang="en-US" dirty="0">
                <a:sym typeface="+mn-ea"/>
              </a:rPr>
              <a:t>班</a:t>
            </a:r>
            <a:endParaRPr kumimoji="1" lang="zh-CN" altLang="en-US" dirty="0"/>
          </a:p>
          <a:p>
            <a:endParaRPr kumimoji="1" lang="zh-CN" altLang="en-US" dirty="0"/>
          </a:p>
        </p:txBody>
      </p:sp>
      <p:pic>
        <p:nvPicPr>
          <p:cNvPr id="6" name="图片 5">
            <a:hlinkClick r:id="rId1"/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599" y="6363110"/>
            <a:ext cx="1828800" cy="2438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2301095" y="4801851"/>
            <a:ext cx="7589808" cy="1032886"/>
          </a:xfrm>
        </p:spPr>
        <p:txBody>
          <a:bodyPr/>
          <a:lstStyle/>
          <a:p>
            <a:r>
              <a:rPr kumimoji="1" lang="zh-CN" altLang="en-US" dirty="0"/>
              <a:t>目录 </a:t>
            </a:r>
            <a:r>
              <a:rPr kumimoji="1" lang="en-US" altLang="zh-CN" dirty="0"/>
              <a:t>CONTENTS</a:t>
            </a:r>
            <a:endParaRPr kumimoji="1"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21"/>
          </p:nvPr>
        </p:nvSpPr>
        <p:spPr>
          <a:xfrm>
            <a:off x="955766" y="1914917"/>
            <a:ext cx="807865" cy="586334"/>
          </a:xfrm>
        </p:spPr>
        <p:txBody>
          <a:bodyPr/>
          <a:lstStyle/>
          <a:p>
            <a:r>
              <a:rPr kumimoji="1" lang="en-US" altLang="zh-CN" dirty="0"/>
              <a:t>01</a:t>
            </a:r>
            <a:endParaRPr kumimoji="1" lang="zh-CN" altLang="en-US" dirty="0"/>
          </a:p>
        </p:txBody>
      </p:sp>
      <p:sp>
        <p:nvSpPr>
          <p:cNvPr id="10" name="文本占位符 9"/>
          <p:cNvSpPr>
            <a:spLocks noGrp="1"/>
          </p:cNvSpPr>
          <p:nvPr>
            <p:ph type="body" sz="quarter" idx="22"/>
          </p:nvPr>
        </p:nvSpPr>
        <p:spPr>
          <a:xfrm>
            <a:off x="1908810" y="1915160"/>
            <a:ext cx="1868805" cy="1073150"/>
          </a:xfrm>
        </p:spPr>
        <p:txBody>
          <a:bodyPr/>
          <a:lstStyle/>
          <a:p>
            <a:r>
              <a:rPr kumimoji="1" lang="zh-CN" altLang="en-US" dirty="0"/>
              <a:t>征兵檄文</a:t>
            </a:r>
            <a:endParaRPr kumimoji="1"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23"/>
          </p:nvPr>
        </p:nvSpPr>
        <p:spPr>
          <a:xfrm>
            <a:off x="4517735" y="1915552"/>
            <a:ext cx="807865" cy="586334"/>
          </a:xfrm>
        </p:spPr>
        <p:txBody>
          <a:bodyPr/>
          <a:lstStyle/>
          <a:p>
            <a:r>
              <a:rPr kumimoji="1" lang="en-US" altLang="zh-CN" dirty="0"/>
              <a:t>02</a:t>
            </a:r>
            <a:endParaRPr kumimoji="1" lang="zh-CN" altLang="en-US" dirty="0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24"/>
          </p:nvPr>
        </p:nvSpPr>
        <p:spPr>
          <a:xfrm>
            <a:off x="5624830" y="1915795"/>
            <a:ext cx="1868805" cy="1073150"/>
          </a:xfrm>
        </p:spPr>
        <p:txBody>
          <a:bodyPr/>
          <a:lstStyle/>
          <a:p>
            <a:r>
              <a:rPr kumimoji="1" lang="zh-CN" altLang="en-US" dirty="0"/>
              <a:t>古代兵制</a:t>
            </a:r>
            <a:endParaRPr kumimoji="1"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25"/>
          </p:nvPr>
        </p:nvSpPr>
        <p:spPr>
          <a:xfrm>
            <a:off x="8284917" y="1915552"/>
            <a:ext cx="807865" cy="586334"/>
          </a:xfrm>
        </p:spPr>
        <p:txBody>
          <a:bodyPr/>
          <a:lstStyle/>
          <a:p>
            <a:r>
              <a:rPr kumimoji="1" lang="en-US" altLang="zh-CN" dirty="0"/>
              <a:t>03</a:t>
            </a:r>
            <a:endParaRPr kumimoji="1" lang="zh-CN" altLang="en-US" dirty="0"/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26"/>
          </p:nvPr>
        </p:nvSpPr>
        <p:spPr>
          <a:xfrm>
            <a:off x="9271635" y="1916430"/>
            <a:ext cx="1868805" cy="1072515"/>
          </a:xfrm>
        </p:spPr>
        <p:txBody>
          <a:bodyPr/>
          <a:lstStyle/>
          <a:p>
            <a:r>
              <a:rPr kumimoji="1" lang="zh-CN" altLang="en-US" dirty="0"/>
              <a:t>古代兵制的发展</a:t>
            </a:r>
            <a:endParaRPr kumimoji="1" lang="zh-CN" altLang="en-US" dirty="0"/>
          </a:p>
        </p:txBody>
      </p:sp>
    </p:spTree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zh-CN" dirty="0"/>
              <a:t>01</a:t>
            </a:r>
            <a:endParaRPr kumimoji="1"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zh-CN" altLang="en-US" dirty="0"/>
              <a:t>征兵檄文</a:t>
            </a:r>
            <a:endParaRPr kumimoji="1" lang="zh-CN" altLang="en-US" dirty="0"/>
          </a:p>
        </p:txBody>
      </p:sp>
      <p:pic>
        <p:nvPicPr>
          <p:cNvPr id="6" name="图片 5">
            <a:hlinkClick r:id="rId1"/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599" y="6363110"/>
            <a:ext cx="1828800" cy="2438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kumimoji="1" lang="en-US" altLang="zh-CN" dirty="0"/>
              <a:t>01</a:t>
            </a:r>
            <a:endParaRPr kumimoji="1"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22"/>
          </p:nvPr>
        </p:nvSpPr>
        <p:spPr>
          <a:xfrm>
            <a:off x="1185527" y="650542"/>
            <a:ext cx="1868569" cy="337086"/>
          </a:xfrm>
        </p:spPr>
        <p:txBody>
          <a:bodyPr/>
          <a:lstStyle/>
          <a:p>
            <a:r>
              <a:rPr kumimoji="1" lang="zh-CN" altLang="en-US" dirty="0"/>
              <a:t>征兵檄文</a:t>
            </a:r>
            <a:endParaRPr kumimoji="1" lang="zh-CN" altLang="en-US" dirty="0"/>
          </a:p>
        </p:txBody>
      </p:sp>
      <p:grpSp>
        <p:nvGrpSpPr>
          <p:cNvPr id="4" name="组合 22"/>
          <p:cNvGrpSpPr/>
          <p:nvPr/>
        </p:nvGrpSpPr>
        <p:grpSpPr>
          <a:xfrm>
            <a:off x="2385626" y="1672570"/>
            <a:ext cx="794889" cy="623974"/>
            <a:chOff x="3654425" y="5089525"/>
            <a:chExt cx="1860550" cy="1460500"/>
          </a:xfrm>
          <a:solidFill>
            <a:schemeClr val="tx1"/>
          </a:solidFill>
        </p:grpSpPr>
        <p:sp>
          <p:nvSpPr>
            <p:cNvPr id="5" name="Freeform 12"/>
            <p:cNvSpPr>
              <a:spLocks noEditPoints="1"/>
            </p:cNvSpPr>
            <p:nvPr/>
          </p:nvSpPr>
          <p:spPr bwMode="auto">
            <a:xfrm>
              <a:off x="3654425" y="5089525"/>
              <a:ext cx="1860550" cy="1460500"/>
            </a:xfrm>
            <a:custGeom>
              <a:avLst/>
              <a:gdLst>
                <a:gd name="T0" fmla="*/ 2372 w 2506"/>
                <a:gd name="T1" fmla="*/ 1716 h 1970"/>
                <a:gd name="T2" fmla="*/ 2372 w 2506"/>
                <a:gd name="T3" fmla="*/ 1716 h 1970"/>
                <a:gd name="T4" fmla="*/ 1858 w 2506"/>
                <a:gd name="T5" fmla="*/ 1575 h 1970"/>
                <a:gd name="T6" fmla="*/ 1818 w 2506"/>
                <a:gd name="T7" fmla="*/ 1576 h 1970"/>
                <a:gd name="T8" fmla="*/ 1323 w 2506"/>
                <a:gd name="T9" fmla="*/ 1715 h 1970"/>
                <a:gd name="T10" fmla="*/ 1323 w 2506"/>
                <a:gd name="T11" fmla="*/ 308 h 1970"/>
                <a:gd name="T12" fmla="*/ 1847 w 2506"/>
                <a:gd name="T13" fmla="*/ 133 h 1970"/>
                <a:gd name="T14" fmla="*/ 2372 w 2506"/>
                <a:gd name="T15" fmla="*/ 310 h 1970"/>
                <a:gd name="T16" fmla="*/ 2372 w 2506"/>
                <a:gd name="T17" fmla="*/ 1716 h 1970"/>
                <a:gd name="T18" fmla="*/ 1182 w 2506"/>
                <a:gd name="T19" fmla="*/ 1715 h 1970"/>
                <a:gd name="T20" fmla="*/ 1182 w 2506"/>
                <a:gd name="T21" fmla="*/ 1715 h 1970"/>
                <a:gd name="T22" fmla="*/ 688 w 2506"/>
                <a:gd name="T23" fmla="*/ 1576 h 1970"/>
                <a:gd name="T24" fmla="*/ 647 w 2506"/>
                <a:gd name="T25" fmla="*/ 1575 h 1970"/>
                <a:gd name="T26" fmla="*/ 133 w 2506"/>
                <a:gd name="T27" fmla="*/ 1716 h 1970"/>
                <a:gd name="T28" fmla="*/ 133 w 2506"/>
                <a:gd name="T29" fmla="*/ 310 h 1970"/>
                <a:gd name="T30" fmla="*/ 659 w 2506"/>
                <a:gd name="T31" fmla="*/ 133 h 1970"/>
                <a:gd name="T32" fmla="*/ 1182 w 2506"/>
                <a:gd name="T33" fmla="*/ 308 h 1970"/>
                <a:gd name="T34" fmla="*/ 1182 w 2506"/>
                <a:gd name="T35" fmla="*/ 1715 h 1970"/>
                <a:gd name="T36" fmla="*/ 1849 w 2506"/>
                <a:gd name="T37" fmla="*/ 0 h 1970"/>
                <a:gd name="T38" fmla="*/ 1849 w 2506"/>
                <a:gd name="T39" fmla="*/ 0 h 1970"/>
                <a:gd name="T40" fmla="*/ 1823 w 2506"/>
                <a:gd name="T41" fmla="*/ 0 h 1970"/>
                <a:gd name="T42" fmla="*/ 1253 w 2506"/>
                <a:gd name="T43" fmla="*/ 184 h 1970"/>
                <a:gd name="T44" fmla="*/ 683 w 2506"/>
                <a:gd name="T45" fmla="*/ 0 h 1970"/>
                <a:gd name="T46" fmla="*/ 657 w 2506"/>
                <a:gd name="T47" fmla="*/ 0 h 1970"/>
                <a:gd name="T48" fmla="*/ 5 w 2506"/>
                <a:gd name="T49" fmla="*/ 267 h 1970"/>
                <a:gd name="T50" fmla="*/ 0 w 2506"/>
                <a:gd name="T51" fmla="*/ 279 h 1970"/>
                <a:gd name="T52" fmla="*/ 0 w 2506"/>
                <a:gd name="T53" fmla="*/ 1970 h 1970"/>
                <a:gd name="T54" fmla="*/ 107 w 2506"/>
                <a:gd name="T55" fmla="*/ 1889 h 1970"/>
                <a:gd name="T56" fmla="*/ 682 w 2506"/>
                <a:gd name="T57" fmla="*/ 1709 h 1970"/>
                <a:gd name="T58" fmla="*/ 1190 w 2506"/>
                <a:gd name="T59" fmla="*/ 1876 h 1970"/>
                <a:gd name="T60" fmla="*/ 1208 w 2506"/>
                <a:gd name="T61" fmla="*/ 1888 h 1970"/>
                <a:gd name="T62" fmla="*/ 1253 w 2506"/>
                <a:gd name="T63" fmla="*/ 1924 h 1970"/>
                <a:gd name="T64" fmla="*/ 1298 w 2506"/>
                <a:gd name="T65" fmla="*/ 1888 h 1970"/>
                <a:gd name="T66" fmla="*/ 1316 w 2506"/>
                <a:gd name="T67" fmla="*/ 1876 h 1970"/>
                <a:gd name="T68" fmla="*/ 1824 w 2506"/>
                <a:gd name="T69" fmla="*/ 1709 h 1970"/>
                <a:gd name="T70" fmla="*/ 2399 w 2506"/>
                <a:gd name="T71" fmla="*/ 1889 h 1970"/>
                <a:gd name="T72" fmla="*/ 2506 w 2506"/>
                <a:gd name="T73" fmla="*/ 1970 h 1970"/>
                <a:gd name="T74" fmla="*/ 2506 w 2506"/>
                <a:gd name="T75" fmla="*/ 279 h 1970"/>
                <a:gd name="T76" fmla="*/ 2501 w 2506"/>
                <a:gd name="T77" fmla="*/ 267 h 1970"/>
                <a:gd name="T78" fmla="*/ 1849 w 2506"/>
                <a:gd name="T79" fmla="*/ 0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506" h="1970">
                  <a:moveTo>
                    <a:pt x="2372" y="1716"/>
                  </a:moveTo>
                  <a:lnTo>
                    <a:pt x="2372" y="1716"/>
                  </a:lnTo>
                  <a:cubicBezTo>
                    <a:pt x="2261" y="1655"/>
                    <a:pt x="2075" y="1575"/>
                    <a:pt x="1858" y="1575"/>
                  </a:cubicBezTo>
                  <a:cubicBezTo>
                    <a:pt x="1845" y="1575"/>
                    <a:pt x="1831" y="1576"/>
                    <a:pt x="1818" y="1576"/>
                  </a:cubicBezTo>
                  <a:cubicBezTo>
                    <a:pt x="1599" y="1587"/>
                    <a:pt x="1427" y="1659"/>
                    <a:pt x="1323" y="1715"/>
                  </a:cubicBezTo>
                  <a:lnTo>
                    <a:pt x="1323" y="308"/>
                  </a:lnTo>
                  <a:cubicBezTo>
                    <a:pt x="1347" y="271"/>
                    <a:pt x="1462" y="127"/>
                    <a:pt x="1847" y="133"/>
                  </a:cubicBezTo>
                  <a:cubicBezTo>
                    <a:pt x="2229" y="140"/>
                    <a:pt x="2347" y="273"/>
                    <a:pt x="2372" y="310"/>
                  </a:cubicBezTo>
                  <a:lnTo>
                    <a:pt x="2372" y="1716"/>
                  </a:lnTo>
                  <a:close/>
                  <a:moveTo>
                    <a:pt x="1182" y="1715"/>
                  </a:moveTo>
                  <a:lnTo>
                    <a:pt x="1182" y="1715"/>
                  </a:lnTo>
                  <a:cubicBezTo>
                    <a:pt x="1079" y="1659"/>
                    <a:pt x="906" y="1587"/>
                    <a:pt x="688" y="1576"/>
                  </a:cubicBezTo>
                  <a:cubicBezTo>
                    <a:pt x="674" y="1576"/>
                    <a:pt x="661" y="1575"/>
                    <a:pt x="647" y="1575"/>
                  </a:cubicBezTo>
                  <a:cubicBezTo>
                    <a:pt x="431" y="1575"/>
                    <a:pt x="244" y="1655"/>
                    <a:pt x="133" y="1716"/>
                  </a:cubicBezTo>
                  <a:lnTo>
                    <a:pt x="133" y="310"/>
                  </a:lnTo>
                  <a:cubicBezTo>
                    <a:pt x="159" y="273"/>
                    <a:pt x="276" y="140"/>
                    <a:pt x="659" y="133"/>
                  </a:cubicBezTo>
                  <a:cubicBezTo>
                    <a:pt x="1044" y="127"/>
                    <a:pt x="1159" y="271"/>
                    <a:pt x="1182" y="308"/>
                  </a:cubicBezTo>
                  <a:lnTo>
                    <a:pt x="1182" y="1715"/>
                  </a:lnTo>
                  <a:close/>
                  <a:moveTo>
                    <a:pt x="1849" y="0"/>
                  </a:moveTo>
                  <a:lnTo>
                    <a:pt x="1849" y="0"/>
                  </a:lnTo>
                  <a:cubicBezTo>
                    <a:pt x="1840" y="0"/>
                    <a:pt x="1831" y="0"/>
                    <a:pt x="1823" y="0"/>
                  </a:cubicBezTo>
                  <a:cubicBezTo>
                    <a:pt x="1490" y="0"/>
                    <a:pt x="1328" y="105"/>
                    <a:pt x="1253" y="184"/>
                  </a:cubicBezTo>
                  <a:cubicBezTo>
                    <a:pt x="1178" y="105"/>
                    <a:pt x="1015" y="0"/>
                    <a:pt x="683" y="0"/>
                  </a:cubicBezTo>
                  <a:cubicBezTo>
                    <a:pt x="674" y="0"/>
                    <a:pt x="666" y="0"/>
                    <a:pt x="657" y="0"/>
                  </a:cubicBezTo>
                  <a:cubicBezTo>
                    <a:pt x="127" y="9"/>
                    <a:pt x="16" y="240"/>
                    <a:pt x="5" y="267"/>
                  </a:cubicBezTo>
                  <a:lnTo>
                    <a:pt x="0" y="279"/>
                  </a:lnTo>
                  <a:lnTo>
                    <a:pt x="0" y="1970"/>
                  </a:lnTo>
                  <a:lnTo>
                    <a:pt x="107" y="1889"/>
                  </a:lnTo>
                  <a:cubicBezTo>
                    <a:pt x="109" y="1887"/>
                    <a:pt x="369" y="1695"/>
                    <a:pt x="682" y="1709"/>
                  </a:cubicBezTo>
                  <a:cubicBezTo>
                    <a:pt x="943" y="1722"/>
                    <a:pt x="1133" y="1837"/>
                    <a:pt x="1190" y="1876"/>
                  </a:cubicBezTo>
                  <a:cubicBezTo>
                    <a:pt x="1201" y="1883"/>
                    <a:pt x="1207" y="1888"/>
                    <a:pt x="1208" y="1888"/>
                  </a:cubicBezTo>
                  <a:lnTo>
                    <a:pt x="1253" y="1924"/>
                  </a:lnTo>
                  <a:lnTo>
                    <a:pt x="1298" y="1888"/>
                  </a:lnTo>
                  <a:cubicBezTo>
                    <a:pt x="1298" y="1888"/>
                    <a:pt x="1304" y="1883"/>
                    <a:pt x="1316" y="1876"/>
                  </a:cubicBezTo>
                  <a:cubicBezTo>
                    <a:pt x="1373" y="1837"/>
                    <a:pt x="1563" y="1722"/>
                    <a:pt x="1824" y="1709"/>
                  </a:cubicBezTo>
                  <a:cubicBezTo>
                    <a:pt x="2135" y="1695"/>
                    <a:pt x="2396" y="1887"/>
                    <a:pt x="2399" y="1889"/>
                  </a:cubicBezTo>
                  <a:lnTo>
                    <a:pt x="2506" y="1970"/>
                  </a:lnTo>
                  <a:lnTo>
                    <a:pt x="2506" y="279"/>
                  </a:lnTo>
                  <a:lnTo>
                    <a:pt x="2501" y="267"/>
                  </a:lnTo>
                  <a:cubicBezTo>
                    <a:pt x="2490" y="240"/>
                    <a:pt x="2379" y="9"/>
                    <a:pt x="184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" name="Freeform 13"/>
            <p:cNvSpPr/>
            <p:nvPr/>
          </p:nvSpPr>
          <p:spPr bwMode="auto">
            <a:xfrm>
              <a:off x="3829050" y="5399088"/>
              <a:ext cx="627063" cy="152400"/>
            </a:xfrm>
            <a:custGeom>
              <a:avLst/>
              <a:gdLst>
                <a:gd name="T0" fmla="*/ 822 w 844"/>
                <a:gd name="T1" fmla="*/ 128 h 206"/>
                <a:gd name="T2" fmla="*/ 822 w 844"/>
                <a:gd name="T3" fmla="*/ 128 h 206"/>
                <a:gd name="T4" fmla="*/ 441 w 844"/>
                <a:gd name="T5" fmla="*/ 10 h 206"/>
                <a:gd name="T6" fmla="*/ 23 w 844"/>
                <a:gd name="T7" fmla="*/ 127 h 206"/>
                <a:gd name="T8" fmla="*/ 12 w 844"/>
                <a:gd name="T9" fmla="*/ 183 h 206"/>
                <a:gd name="T10" fmla="*/ 45 w 844"/>
                <a:gd name="T11" fmla="*/ 200 h 206"/>
                <a:gd name="T12" fmla="*/ 68 w 844"/>
                <a:gd name="T13" fmla="*/ 193 h 206"/>
                <a:gd name="T14" fmla="*/ 437 w 844"/>
                <a:gd name="T15" fmla="*/ 89 h 206"/>
                <a:gd name="T16" fmla="*/ 775 w 844"/>
                <a:gd name="T17" fmla="*/ 193 h 206"/>
                <a:gd name="T18" fmla="*/ 831 w 844"/>
                <a:gd name="T19" fmla="*/ 183 h 206"/>
                <a:gd name="T20" fmla="*/ 822 w 844"/>
                <a:gd name="T21" fmla="*/ 128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4" h="206">
                  <a:moveTo>
                    <a:pt x="822" y="128"/>
                  </a:moveTo>
                  <a:lnTo>
                    <a:pt x="822" y="128"/>
                  </a:lnTo>
                  <a:cubicBezTo>
                    <a:pt x="815" y="123"/>
                    <a:pt x="667" y="19"/>
                    <a:pt x="441" y="10"/>
                  </a:cubicBezTo>
                  <a:cubicBezTo>
                    <a:pt x="213" y="0"/>
                    <a:pt x="30" y="122"/>
                    <a:pt x="23" y="127"/>
                  </a:cubicBezTo>
                  <a:cubicBezTo>
                    <a:pt x="4" y="139"/>
                    <a:pt x="0" y="164"/>
                    <a:pt x="12" y="183"/>
                  </a:cubicBezTo>
                  <a:cubicBezTo>
                    <a:pt x="20" y="194"/>
                    <a:pt x="32" y="200"/>
                    <a:pt x="45" y="200"/>
                  </a:cubicBezTo>
                  <a:cubicBezTo>
                    <a:pt x="53" y="200"/>
                    <a:pt x="61" y="198"/>
                    <a:pt x="68" y="193"/>
                  </a:cubicBezTo>
                  <a:cubicBezTo>
                    <a:pt x="69" y="192"/>
                    <a:pt x="236" y="81"/>
                    <a:pt x="437" y="89"/>
                  </a:cubicBezTo>
                  <a:cubicBezTo>
                    <a:pt x="639" y="98"/>
                    <a:pt x="774" y="192"/>
                    <a:pt x="775" y="193"/>
                  </a:cubicBezTo>
                  <a:cubicBezTo>
                    <a:pt x="793" y="206"/>
                    <a:pt x="818" y="201"/>
                    <a:pt x="831" y="183"/>
                  </a:cubicBezTo>
                  <a:cubicBezTo>
                    <a:pt x="844" y="165"/>
                    <a:pt x="840" y="140"/>
                    <a:pt x="822" y="12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" name="Freeform 14"/>
            <p:cNvSpPr/>
            <p:nvPr/>
          </p:nvSpPr>
          <p:spPr bwMode="auto">
            <a:xfrm>
              <a:off x="3829050" y="5678488"/>
              <a:ext cx="627063" cy="152400"/>
            </a:xfrm>
            <a:custGeom>
              <a:avLst/>
              <a:gdLst>
                <a:gd name="T0" fmla="*/ 822 w 844"/>
                <a:gd name="T1" fmla="*/ 128 h 206"/>
                <a:gd name="T2" fmla="*/ 822 w 844"/>
                <a:gd name="T3" fmla="*/ 128 h 206"/>
                <a:gd name="T4" fmla="*/ 441 w 844"/>
                <a:gd name="T5" fmla="*/ 10 h 206"/>
                <a:gd name="T6" fmla="*/ 23 w 844"/>
                <a:gd name="T7" fmla="*/ 128 h 206"/>
                <a:gd name="T8" fmla="*/ 12 w 844"/>
                <a:gd name="T9" fmla="*/ 183 h 206"/>
                <a:gd name="T10" fmla="*/ 45 w 844"/>
                <a:gd name="T11" fmla="*/ 201 h 206"/>
                <a:gd name="T12" fmla="*/ 68 w 844"/>
                <a:gd name="T13" fmla="*/ 194 h 206"/>
                <a:gd name="T14" fmla="*/ 437 w 844"/>
                <a:gd name="T15" fmla="*/ 90 h 206"/>
                <a:gd name="T16" fmla="*/ 775 w 844"/>
                <a:gd name="T17" fmla="*/ 194 h 206"/>
                <a:gd name="T18" fmla="*/ 831 w 844"/>
                <a:gd name="T19" fmla="*/ 184 h 206"/>
                <a:gd name="T20" fmla="*/ 822 w 844"/>
                <a:gd name="T21" fmla="*/ 128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4" h="206">
                  <a:moveTo>
                    <a:pt x="822" y="128"/>
                  </a:moveTo>
                  <a:lnTo>
                    <a:pt x="822" y="128"/>
                  </a:lnTo>
                  <a:cubicBezTo>
                    <a:pt x="815" y="124"/>
                    <a:pt x="667" y="20"/>
                    <a:pt x="441" y="10"/>
                  </a:cubicBezTo>
                  <a:cubicBezTo>
                    <a:pt x="213" y="0"/>
                    <a:pt x="30" y="123"/>
                    <a:pt x="23" y="128"/>
                  </a:cubicBezTo>
                  <a:cubicBezTo>
                    <a:pt x="4" y="140"/>
                    <a:pt x="0" y="165"/>
                    <a:pt x="12" y="183"/>
                  </a:cubicBezTo>
                  <a:cubicBezTo>
                    <a:pt x="20" y="195"/>
                    <a:pt x="32" y="201"/>
                    <a:pt x="45" y="201"/>
                  </a:cubicBezTo>
                  <a:cubicBezTo>
                    <a:pt x="53" y="201"/>
                    <a:pt x="61" y="199"/>
                    <a:pt x="68" y="194"/>
                  </a:cubicBezTo>
                  <a:cubicBezTo>
                    <a:pt x="69" y="193"/>
                    <a:pt x="236" y="82"/>
                    <a:pt x="437" y="90"/>
                  </a:cubicBezTo>
                  <a:cubicBezTo>
                    <a:pt x="639" y="99"/>
                    <a:pt x="774" y="193"/>
                    <a:pt x="775" y="194"/>
                  </a:cubicBezTo>
                  <a:cubicBezTo>
                    <a:pt x="793" y="206"/>
                    <a:pt x="818" y="202"/>
                    <a:pt x="831" y="184"/>
                  </a:cubicBezTo>
                  <a:cubicBezTo>
                    <a:pt x="844" y="166"/>
                    <a:pt x="840" y="141"/>
                    <a:pt x="822" y="12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" name="Freeform 15"/>
            <p:cNvSpPr/>
            <p:nvPr/>
          </p:nvSpPr>
          <p:spPr bwMode="auto">
            <a:xfrm>
              <a:off x="3829050" y="5957888"/>
              <a:ext cx="627063" cy="153988"/>
            </a:xfrm>
            <a:custGeom>
              <a:avLst/>
              <a:gdLst>
                <a:gd name="T0" fmla="*/ 822 w 844"/>
                <a:gd name="T1" fmla="*/ 128 h 206"/>
                <a:gd name="T2" fmla="*/ 822 w 844"/>
                <a:gd name="T3" fmla="*/ 128 h 206"/>
                <a:gd name="T4" fmla="*/ 441 w 844"/>
                <a:gd name="T5" fmla="*/ 10 h 206"/>
                <a:gd name="T6" fmla="*/ 23 w 844"/>
                <a:gd name="T7" fmla="*/ 128 h 206"/>
                <a:gd name="T8" fmla="*/ 12 w 844"/>
                <a:gd name="T9" fmla="*/ 183 h 206"/>
                <a:gd name="T10" fmla="*/ 45 w 844"/>
                <a:gd name="T11" fmla="*/ 201 h 206"/>
                <a:gd name="T12" fmla="*/ 68 w 844"/>
                <a:gd name="T13" fmla="*/ 194 h 206"/>
                <a:gd name="T14" fmla="*/ 437 w 844"/>
                <a:gd name="T15" fmla="*/ 90 h 206"/>
                <a:gd name="T16" fmla="*/ 775 w 844"/>
                <a:gd name="T17" fmla="*/ 193 h 206"/>
                <a:gd name="T18" fmla="*/ 831 w 844"/>
                <a:gd name="T19" fmla="*/ 184 h 206"/>
                <a:gd name="T20" fmla="*/ 822 w 844"/>
                <a:gd name="T21" fmla="*/ 128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4" h="206">
                  <a:moveTo>
                    <a:pt x="822" y="128"/>
                  </a:moveTo>
                  <a:lnTo>
                    <a:pt x="822" y="128"/>
                  </a:lnTo>
                  <a:cubicBezTo>
                    <a:pt x="815" y="124"/>
                    <a:pt x="667" y="20"/>
                    <a:pt x="441" y="10"/>
                  </a:cubicBezTo>
                  <a:cubicBezTo>
                    <a:pt x="213" y="0"/>
                    <a:pt x="30" y="122"/>
                    <a:pt x="23" y="128"/>
                  </a:cubicBezTo>
                  <a:cubicBezTo>
                    <a:pt x="4" y="140"/>
                    <a:pt x="0" y="165"/>
                    <a:pt x="12" y="183"/>
                  </a:cubicBezTo>
                  <a:cubicBezTo>
                    <a:pt x="20" y="195"/>
                    <a:pt x="32" y="201"/>
                    <a:pt x="45" y="201"/>
                  </a:cubicBezTo>
                  <a:cubicBezTo>
                    <a:pt x="53" y="201"/>
                    <a:pt x="61" y="198"/>
                    <a:pt x="68" y="194"/>
                  </a:cubicBezTo>
                  <a:cubicBezTo>
                    <a:pt x="69" y="193"/>
                    <a:pt x="236" y="82"/>
                    <a:pt x="437" y="90"/>
                  </a:cubicBezTo>
                  <a:cubicBezTo>
                    <a:pt x="639" y="99"/>
                    <a:pt x="774" y="192"/>
                    <a:pt x="775" y="193"/>
                  </a:cubicBezTo>
                  <a:cubicBezTo>
                    <a:pt x="793" y="206"/>
                    <a:pt x="818" y="202"/>
                    <a:pt x="831" y="184"/>
                  </a:cubicBezTo>
                  <a:cubicBezTo>
                    <a:pt x="844" y="166"/>
                    <a:pt x="840" y="141"/>
                    <a:pt x="822" y="12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" name="Freeform 16"/>
            <p:cNvSpPr/>
            <p:nvPr/>
          </p:nvSpPr>
          <p:spPr bwMode="auto">
            <a:xfrm>
              <a:off x="4713288" y="5437188"/>
              <a:ext cx="627063" cy="152400"/>
            </a:xfrm>
            <a:custGeom>
              <a:avLst/>
              <a:gdLst>
                <a:gd name="T0" fmla="*/ 822 w 844"/>
                <a:gd name="T1" fmla="*/ 127 h 205"/>
                <a:gd name="T2" fmla="*/ 822 w 844"/>
                <a:gd name="T3" fmla="*/ 127 h 205"/>
                <a:gd name="T4" fmla="*/ 441 w 844"/>
                <a:gd name="T5" fmla="*/ 9 h 205"/>
                <a:gd name="T6" fmla="*/ 23 w 844"/>
                <a:gd name="T7" fmla="*/ 127 h 205"/>
                <a:gd name="T8" fmla="*/ 12 w 844"/>
                <a:gd name="T9" fmla="*/ 182 h 205"/>
                <a:gd name="T10" fmla="*/ 45 w 844"/>
                <a:gd name="T11" fmla="*/ 200 h 205"/>
                <a:gd name="T12" fmla="*/ 67 w 844"/>
                <a:gd name="T13" fmla="*/ 193 h 205"/>
                <a:gd name="T14" fmla="*/ 437 w 844"/>
                <a:gd name="T15" fmla="*/ 89 h 205"/>
                <a:gd name="T16" fmla="*/ 775 w 844"/>
                <a:gd name="T17" fmla="*/ 193 h 205"/>
                <a:gd name="T18" fmla="*/ 831 w 844"/>
                <a:gd name="T19" fmla="*/ 183 h 205"/>
                <a:gd name="T20" fmla="*/ 822 w 844"/>
                <a:gd name="T21" fmla="*/ 127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4" h="205">
                  <a:moveTo>
                    <a:pt x="822" y="127"/>
                  </a:moveTo>
                  <a:lnTo>
                    <a:pt x="822" y="127"/>
                  </a:lnTo>
                  <a:cubicBezTo>
                    <a:pt x="815" y="123"/>
                    <a:pt x="667" y="19"/>
                    <a:pt x="441" y="9"/>
                  </a:cubicBezTo>
                  <a:cubicBezTo>
                    <a:pt x="213" y="0"/>
                    <a:pt x="30" y="122"/>
                    <a:pt x="23" y="127"/>
                  </a:cubicBezTo>
                  <a:cubicBezTo>
                    <a:pt x="4" y="139"/>
                    <a:pt x="0" y="164"/>
                    <a:pt x="12" y="182"/>
                  </a:cubicBezTo>
                  <a:cubicBezTo>
                    <a:pt x="20" y="194"/>
                    <a:pt x="32" y="200"/>
                    <a:pt x="45" y="200"/>
                  </a:cubicBezTo>
                  <a:cubicBezTo>
                    <a:pt x="53" y="200"/>
                    <a:pt x="61" y="198"/>
                    <a:pt x="67" y="193"/>
                  </a:cubicBezTo>
                  <a:cubicBezTo>
                    <a:pt x="69" y="192"/>
                    <a:pt x="236" y="81"/>
                    <a:pt x="437" y="89"/>
                  </a:cubicBezTo>
                  <a:cubicBezTo>
                    <a:pt x="639" y="98"/>
                    <a:pt x="774" y="192"/>
                    <a:pt x="775" y="193"/>
                  </a:cubicBezTo>
                  <a:cubicBezTo>
                    <a:pt x="793" y="205"/>
                    <a:pt x="818" y="201"/>
                    <a:pt x="831" y="183"/>
                  </a:cubicBezTo>
                  <a:cubicBezTo>
                    <a:pt x="844" y="165"/>
                    <a:pt x="840" y="140"/>
                    <a:pt x="822" y="1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Freeform 17"/>
            <p:cNvSpPr/>
            <p:nvPr/>
          </p:nvSpPr>
          <p:spPr bwMode="auto">
            <a:xfrm>
              <a:off x="4713288" y="5716588"/>
              <a:ext cx="627063" cy="152400"/>
            </a:xfrm>
            <a:custGeom>
              <a:avLst/>
              <a:gdLst>
                <a:gd name="T0" fmla="*/ 822 w 844"/>
                <a:gd name="T1" fmla="*/ 128 h 206"/>
                <a:gd name="T2" fmla="*/ 822 w 844"/>
                <a:gd name="T3" fmla="*/ 128 h 206"/>
                <a:gd name="T4" fmla="*/ 441 w 844"/>
                <a:gd name="T5" fmla="*/ 10 h 206"/>
                <a:gd name="T6" fmla="*/ 23 w 844"/>
                <a:gd name="T7" fmla="*/ 128 h 206"/>
                <a:gd name="T8" fmla="*/ 12 w 844"/>
                <a:gd name="T9" fmla="*/ 183 h 206"/>
                <a:gd name="T10" fmla="*/ 45 w 844"/>
                <a:gd name="T11" fmla="*/ 201 h 206"/>
                <a:gd name="T12" fmla="*/ 67 w 844"/>
                <a:gd name="T13" fmla="*/ 194 h 206"/>
                <a:gd name="T14" fmla="*/ 437 w 844"/>
                <a:gd name="T15" fmla="*/ 90 h 206"/>
                <a:gd name="T16" fmla="*/ 775 w 844"/>
                <a:gd name="T17" fmla="*/ 193 h 206"/>
                <a:gd name="T18" fmla="*/ 831 w 844"/>
                <a:gd name="T19" fmla="*/ 184 h 206"/>
                <a:gd name="T20" fmla="*/ 822 w 844"/>
                <a:gd name="T21" fmla="*/ 128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4" h="206">
                  <a:moveTo>
                    <a:pt x="822" y="128"/>
                  </a:moveTo>
                  <a:lnTo>
                    <a:pt x="822" y="128"/>
                  </a:lnTo>
                  <a:cubicBezTo>
                    <a:pt x="815" y="124"/>
                    <a:pt x="667" y="20"/>
                    <a:pt x="441" y="10"/>
                  </a:cubicBezTo>
                  <a:cubicBezTo>
                    <a:pt x="213" y="0"/>
                    <a:pt x="30" y="122"/>
                    <a:pt x="23" y="128"/>
                  </a:cubicBezTo>
                  <a:cubicBezTo>
                    <a:pt x="4" y="140"/>
                    <a:pt x="0" y="165"/>
                    <a:pt x="12" y="183"/>
                  </a:cubicBezTo>
                  <a:cubicBezTo>
                    <a:pt x="20" y="195"/>
                    <a:pt x="32" y="201"/>
                    <a:pt x="45" y="201"/>
                  </a:cubicBezTo>
                  <a:cubicBezTo>
                    <a:pt x="53" y="201"/>
                    <a:pt x="61" y="199"/>
                    <a:pt x="67" y="194"/>
                  </a:cubicBezTo>
                  <a:cubicBezTo>
                    <a:pt x="69" y="193"/>
                    <a:pt x="236" y="82"/>
                    <a:pt x="437" y="90"/>
                  </a:cubicBezTo>
                  <a:cubicBezTo>
                    <a:pt x="639" y="99"/>
                    <a:pt x="774" y="192"/>
                    <a:pt x="775" y="193"/>
                  </a:cubicBezTo>
                  <a:cubicBezTo>
                    <a:pt x="793" y="206"/>
                    <a:pt x="818" y="202"/>
                    <a:pt x="831" y="184"/>
                  </a:cubicBezTo>
                  <a:cubicBezTo>
                    <a:pt x="844" y="166"/>
                    <a:pt x="840" y="141"/>
                    <a:pt x="822" y="12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" name="Freeform 18"/>
            <p:cNvSpPr/>
            <p:nvPr/>
          </p:nvSpPr>
          <p:spPr bwMode="auto">
            <a:xfrm>
              <a:off x="4713288" y="5997575"/>
              <a:ext cx="627063" cy="152400"/>
            </a:xfrm>
            <a:custGeom>
              <a:avLst/>
              <a:gdLst>
                <a:gd name="T0" fmla="*/ 822 w 844"/>
                <a:gd name="T1" fmla="*/ 128 h 206"/>
                <a:gd name="T2" fmla="*/ 822 w 844"/>
                <a:gd name="T3" fmla="*/ 128 h 206"/>
                <a:gd name="T4" fmla="*/ 441 w 844"/>
                <a:gd name="T5" fmla="*/ 10 h 206"/>
                <a:gd name="T6" fmla="*/ 23 w 844"/>
                <a:gd name="T7" fmla="*/ 127 h 206"/>
                <a:gd name="T8" fmla="*/ 12 w 844"/>
                <a:gd name="T9" fmla="*/ 183 h 206"/>
                <a:gd name="T10" fmla="*/ 45 w 844"/>
                <a:gd name="T11" fmla="*/ 201 h 206"/>
                <a:gd name="T12" fmla="*/ 67 w 844"/>
                <a:gd name="T13" fmla="*/ 194 h 206"/>
                <a:gd name="T14" fmla="*/ 437 w 844"/>
                <a:gd name="T15" fmla="*/ 90 h 206"/>
                <a:gd name="T16" fmla="*/ 775 w 844"/>
                <a:gd name="T17" fmla="*/ 193 h 206"/>
                <a:gd name="T18" fmla="*/ 831 w 844"/>
                <a:gd name="T19" fmla="*/ 184 h 206"/>
                <a:gd name="T20" fmla="*/ 822 w 844"/>
                <a:gd name="T21" fmla="*/ 128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4" h="206">
                  <a:moveTo>
                    <a:pt x="822" y="128"/>
                  </a:moveTo>
                  <a:lnTo>
                    <a:pt x="822" y="128"/>
                  </a:lnTo>
                  <a:cubicBezTo>
                    <a:pt x="815" y="124"/>
                    <a:pt x="667" y="20"/>
                    <a:pt x="441" y="10"/>
                  </a:cubicBezTo>
                  <a:cubicBezTo>
                    <a:pt x="213" y="0"/>
                    <a:pt x="30" y="122"/>
                    <a:pt x="23" y="127"/>
                  </a:cubicBezTo>
                  <a:cubicBezTo>
                    <a:pt x="4" y="140"/>
                    <a:pt x="0" y="165"/>
                    <a:pt x="12" y="183"/>
                  </a:cubicBezTo>
                  <a:cubicBezTo>
                    <a:pt x="20" y="194"/>
                    <a:pt x="32" y="201"/>
                    <a:pt x="45" y="201"/>
                  </a:cubicBezTo>
                  <a:cubicBezTo>
                    <a:pt x="53" y="201"/>
                    <a:pt x="61" y="198"/>
                    <a:pt x="67" y="194"/>
                  </a:cubicBezTo>
                  <a:cubicBezTo>
                    <a:pt x="69" y="193"/>
                    <a:pt x="236" y="82"/>
                    <a:pt x="437" y="90"/>
                  </a:cubicBezTo>
                  <a:cubicBezTo>
                    <a:pt x="639" y="98"/>
                    <a:pt x="774" y="192"/>
                    <a:pt x="775" y="193"/>
                  </a:cubicBezTo>
                  <a:cubicBezTo>
                    <a:pt x="793" y="206"/>
                    <a:pt x="818" y="202"/>
                    <a:pt x="831" y="184"/>
                  </a:cubicBezTo>
                  <a:cubicBezTo>
                    <a:pt x="844" y="166"/>
                    <a:pt x="840" y="141"/>
                    <a:pt x="822" y="12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2" name="文本框 8"/>
          <p:cNvSpPr txBox="1"/>
          <p:nvPr/>
        </p:nvSpPr>
        <p:spPr>
          <a:xfrm>
            <a:off x="3877870" y="1658314"/>
            <a:ext cx="6162242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sz="1400" dirty="0">
                <a:solidFill>
                  <a:srgbClr val="000000"/>
                </a:solidFill>
                <a:latin typeface="+mn-ea"/>
              </a:rPr>
              <a:t>盖闻天下之士，能集于一处者，皆为同好者也。本帮虽势小力弱，然自鬼才创立以下，本以天下好战之人共戏于网络。以是来者不拒，无论大小。以强凌弱，谤诽他人。 </a:t>
            </a:r>
            <a:endParaRPr sz="1400" dirty="0">
              <a:solidFill>
                <a:srgbClr val="000000"/>
              </a:solidFill>
              <a:latin typeface="+mn-ea"/>
            </a:endParaRPr>
          </a:p>
        </p:txBody>
      </p:sp>
      <p:grpSp>
        <p:nvGrpSpPr>
          <p:cNvPr id="15" name="组合 22"/>
          <p:cNvGrpSpPr/>
          <p:nvPr/>
        </p:nvGrpSpPr>
        <p:grpSpPr>
          <a:xfrm>
            <a:off x="2385626" y="2800330"/>
            <a:ext cx="794889" cy="623974"/>
            <a:chOff x="3654425" y="5089525"/>
            <a:chExt cx="1860550" cy="1460500"/>
          </a:xfrm>
          <a:solidFill>
            <a:schemeClr val="tx1"/>
          </a:solidFill>
        </p:grpSpPr>
        <p:sp>
          <p:nvSpPr>
            <p:cNvPr id="17" name="Freeform 12"/>
            <p:cNvSpPr>
              <a:spLocks noEditPoints="1"/>
            </p:cNvSpPr>
            <p:nvPr/>
          </p:nvSpPr>
          <p:spPr bwMode="auto">
            <a:xfrm>
              <a:off x="3654425" y="5089525"/>
              <a:ext cx="1860550" cy="1460500"/>
            </a:xfrm>
            <a:custGeom>
              <a:avLst/>
              <a:gdLst>
                <a:gd name="T0" fmla="*/ 2372 w 2506"/>
                <a:gd name="T1" fmla="*/ 1716 h 1970"/>
                <a:gd name="T2" fmla="*/ 2372 w 2506"/>
                <a:gd name="T3" fmla="*/ 1716 h 1970"/>
                <a:gd name="T4" fmla="*/ 1858 w 2506"/>
                <a:gd name="T5" fmla="*/ 1575 h 1970"/>
                <a:gd name="T6" fmla="*/ 1818 w 2506"/>
                <a:gd name="T7" fmla="*/ 1576 h 1970"/>
                <a:gd name="T8" fmla="*/ 1323 w 2506"/>
                <a:gd name="T9" fmla="*/ 1715 h 1970"/>
                <a:gd name="T10" fmla="*/ 1323 w 2506"/>
                <a:gd name="T11" fmla="*/ 308 h 1970"/>
                <a:gd name="T12" fmla="*/ 1847 w 2506"/>
                <a:gd name="T13" fmla="*/ 133 h 1970"/>
                <a:gd name="T14" fmla="*/ 2372 w 2506"/>
                <a:gd name="T15" fmla="*/ 310 h 1970"/>
                <a:gd name="T16" fmla="*/ 2372 w 2506"/>
                <a:gd name="T17" fmla="*/ 1716 h 1970"/>
                <a:gd name="T18" fmla="*/ 1182 w 2506"/>
                <a:gd name="T19" fmla="*/ 1715 h 1970"/>
                <a:gd name="T20" fmla="*/ 1182 w 2506"/>
                <a:gd name="T21" fmla="*/ 1715 h 1970"/>
                <a:gd name="T22" fmla="*/ 688 w 2506"/>
                <a:gd name="T23" fmla="*/ 1576 h 1970"/>
                <a:gd name="T24" fmla="*/ 647 w 2506"/>
                <a:gd name="T25" fmla="*/ 1575 h 1970"/>
                <a:gd name="T26" fmla="*/ 133 w 2506"/>
                <a:gd name="T27" fmla="*/ 1716 h 1970"/>
                <a:gd name="T28" fmla="*/ 133 w 2506"/>
                <a:gd name="T29" fmla="*/ 310 h 1970"/>
                <a:gd name="T30" fmla="*/ 659 w 2506"/>
                <a:gd name="T31" fmla="*/ 133 h 1970"/>
                <a:gd name="T32" fmla="*/ 1182 w 2506"/>
                <a:gd name="T33" fmla="*/ 308 h 1970"/>
                <a:gd name="T34" fmla="*/ 1182 w 2506"/>
                <a:gd name="T35" fmla="*/ 1715 h 1970"/>
                <a:gd name="T36" fmla="*/ 1849 w 2506"/>
                <a:gd name="T37" fmla="*/ 0 h 1970"/>
                <a:gd name="T38" fmla="*/ 1849 w 2506"/>
                <a:gd name="T39" fmla="*/ 0 h 1970"/>
                <a:gd name="T40" fmla="*/ 1823 w 2506"/>
                <a:gd name="T41" fmla="*/ 0 h 1970"/>
                <a:gd name="T42" fmla="*/ 1253 w 2506"/>
                <a:gd name="T43" fmla="*/ 184 h 1970"/>
                <a:gd name="T44" fmla="*/ 683 w 2506"/>
                <a:gd name="T45" fmla="*/ 0 h 1970"/>
                <a:gd name="T46" fmla="*/ 657 w 2506"/>
                <a:gd name="T47" fmla="*/ 0 h 1970"/>
                <a:gd name="T48" fmla="*/ 5 w 2506"/>
                <a:gd name="T49" fmla="*/ 267 h 1970"/>
                <a:gd name="T50" fmla="*/ 0 w 2506"/>
                <a:gd name="T51" fmla="*/ 279 h 1970"/>
                <a:gd name="T52" fmla="*/ 0 w 2506"/>
                <a:gd name="T53" fmla="*/ 1970 h 1970"/>
                <a:gd name="T54" fmla="*/ 107 w 2506"/>
                <a:gd name="T55" fmla="*/ 1889 h 1970"/>
                <a:gd name="T56" fmla="*/ 682 w 2506"/>
                <a:gd name="T57" fmla="*/ 1709 h 1970"/>
                <a:gd name="T58" fmla="*/ 1190 w 2506"/>
                <a:gd name="T59" fmla="*/ 1876 h 1970"/>
                <a:gd name="T60" fmla="*/ 1208 w 2506"/>
                <a:gd name="T61" fmla="*/ 1888 h 1970"/>
                <a:gd name="T62" fmla="*/ 1253 w 2506"/>
                <a:gd name="T63" fmla="*/ 1924 h 1970"/>
                <a:gd name="T64" fmla="*/ 1298 w 2506"/>
                <a:gd name="T65" fmla="*/ 1888 h 1970"/>
                <a:gd name="T66" fmla="*/ 1316 w 2506"/>
                <a:gd name="T67" fmla="*/ 1876 h 1970"/>
                <a:gd name="T68" fmla="*/ 1824 w 2506"/>
                <a:gd name="T69" fmla="*/ 1709 h 1970"/>
                <a:gd name="T70" fmla="*/ 2399 w 2506"/>
                <a:gd name="T71" fmla="*/ 1889 h 1970"/>
                <a:gd name="T72" fmla="*/ 2506 w 2506"/>
                <a:gd name="T73" fmla="*/ 1970 h 1970"/>
                <a:gd name="T74" fmla="*/ 2506 w 2506"/>
                <a:gd name="T75" fmla="*/ 279 h 1970"/>
                <a:gd name="T76" fmla="*/ 2501 w 2506"/>
                <a:gd name="T77" fmla="*/ 267 h 1970"/>
                <a:gd name="T78" fmla="*/ 1849 w 2506"/>
                <a:gd name="T79" fmla="*/ 0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506" h="1970">
                  <a:moveTo>
                    <a:pt x="2372" y="1716"/>
                  </a:moveTo>
                  <a:lnTo>
                    <a:pt x="2372" y="1716"/>
                  </a:lnTo>
                  <a:cubicBezTo>
                    <a:pt x="2261" y="1655"/>
                    <a:pt x="2075" y="1575"/>
                    <a:pt x="1858" y="1575"/>
                  </a:cubicBezTo>
                  <a:cubicBezTo>
                    <a:pt x="1845" y="1575"/>
                    <a:pt x="1831" y="1576"/>
                    <a:pt x="1818" y="1576"/>
                  </a:cubicBezTo>
                  <a:cubicBezTo>
                    <a:pt x="1599" y="1587"/>
                    <a:pt x="1427" y="1659"/>
                    <a:pt x="1323" y="1715"/>
                  </a:cubicBezTo>
                  <a:lnTo>
                    <a:pt x="1323" y="308"/>
                  </a:lnTo>
                  <a:cubicBezTo>
                    <a:pt x="1347" y="271"/>
                    <a:pt x="1462" y="127"/>
                    <a:pt x="1847" y="133"/>
                  </a:cubicBezTo>
                  <a:cubicBezTo>
                    <a:pt x="2229" y="140"/>
                    <a:pt x="2347" y="273"/>
                    <a:pt x="2372" y="310"/>
                  </a:cubicBezTo>
                  <a:lnTo>
                    <a:pt x="2372" y="1716"/>
                  </a:lnTo>
                  <a:close/>
                  <a:moveTo>
                    <a:pt x="1182" y="1715"/>
                  </a:moveTo>
                  <a:lnTo>
                    <a:pt x="1182" y="1715"/>
                  </a:lnTo>
                  <a:cubicBezTo>
                    <a:pt x="1079" y="1659"/>
                    <a:pt x="906" y="1587"/>
                    <a:pt x="688" y="1576"/>
                  </a:cubicBezTo>
                  <a:cubicBezTo>
                    <a:pt x="674" y="1576"/>
                    <a:pt x="661" y="1575"/>
                    <a:pt x="647" y="1575"/>
                  </a:cubicBezTo>
                  <a:cubicBezTo>
                    <a:pt x="431" y="1575"/>
                    <a:pt x="244" y="1655"/>
                    <a:pt x="133" y="1716"/>
                  </a:cubicBezTo>
                  <a:lnTo>
                    <a:pt x="133" y="310"/>
                  </a:lnTo>
                  <a:cubicBezTo>
                    <a:pt x="159" y="273"/>
                    <a:pt x="276" y="140"/>
                    <a:pt x="659" y="133"/>
                  </a:cubicBezTo>
                  <a:cubicBezTo>
                    <a:pt x="1044" y="127"/>
                    <a:pt x="1159" y="271"/>
                    <a:pt x="1182" y="308"/>
                  </a:cubicBezTo>
                  <a:lnTo>
                    <a:pt x="1182" y="1715"/>
                  </a:lnTo>
                  <a:close/>
                  <a:moveTo>
                    <a:pt x="1849" y="0"/>
                  </a:moveTo>
                  <a:lnTo>
                    <a:pt x="1849" y="0"/>
                  </a:lnTo>
                  <a:cubicBezTo>
                    <a:pt x="1840" y="0"/>
                    <a:pt x="1831" y="0"/>
                    <a:pt x="1823" y="0"/>
                  </a:cubicBezTo>
                  <a:cubicBezTo>
                    <a:pt x="1490" y="0"/>
                    <a:pt x="1328" y="105"/>
                    <a:pt x="1253" y="184"/>
                  </a:cubicBezTo>
                  <a:cubicBezTo>
                    <a:pt x="1178" y="105"/>
                    <a:pt x="1015" y="0"/>
                    <a:pt x="683" y="0"/>
                  </a:cubicBezTo>
                  <a:cubicBezTo>
                    <a:pt x="674" y="0"/>
                    <a:pt x="666" y="0"/>
                    <a:pt x="657" y="0"/>
                  </a:cubicBezTo>
                  <a:cubicBezTo>
                    <a:pt x="127" y="9"/>
                    <a:pt x="16" y="240"/>
                    <a:pt x="5" y="267"/>
                  </a:cubicBezTo>
                  <a:lnTo>
                    <a:pt x="0" y="279"/>
                  </a:lnTo>
                  <a:lnTo>
                    <a:pt x="0" y="1970"/>
                  </a:lnTo>
                  <a:lnTo>
                    <a:pt x="107" y="1889"/>
                  </a:lnTo>
                  <a:cubicBezTo>
                    <a:pt x="109" y="1887"/>
                    <a:pt x="369" y="1695"/>
                    <a:pt x="682" y="1709"/>
                  </a:cubicBezTo>
                  <a:cubicBezTo>
                    <a:pt x="943" y="1722"/>
                    <a:pt x="1133" y="1837"/>
                    <a:pt x="1190" y="1876"/>
                  </a:cubicBezTo>
                  <a:cubicBezTo>
                    <a:pt x="1201" y="1883"/>
                    <a:pt x="1207" y="1888"/>
                    <a:pt x="1208" y="1888"/>
                  </a:cubicBezTo>
                  <a:lnTo>
                    <a:pt x="1253" y="1924"/>
                  </a:lnTo>
                  <a:lnTo>
                    <a:pt x="1298" y="1888"/>
                  </a:lnTo>
                  <a:cubicBezTo>
                    <a:pt x="1298" y="1888"/>
                    <a:pt x="1304" y="1883"/>
                    <a:pt x="1316" y="1876"/>
                  </a:cubicBezTo>
                  <a:cubicBezTo>
                    <a:pt x="1373" y="1837"/>
                    <a:pt x="1563" y="1722"/>
                    <a:pt x="1824" y="1709"/>
                  </a:cubicBezTo>
                  <a:cubicBezTo>
                    <a:pt x="2135" y="1695"/>
                    <a:pt x="2396" y="1887"/>
                    <a:pt x="2399" y="1889"/>
                  </a:cubicBezTo>
                  <a:lnTo>
                    <a:pt x="2506" y="1970"/>
                  </a:lnTo>
                  <a:lnTo>
                    <a:pt x="2506" y="279"/>
                  </a:lnTo>
                  <a:lnTo>
                    <a:pt x="2501" y="267"/>
                  </a:lnTo>
                  <a:cubicBezTo>
                    <a:pt x="2490" y="240"/>
                    <a:pt x="2379" y="9"/>
                    <a:pt x="184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13"/>
            <p:cNvSpPr/>
            <p:nvPr/>
          </p:nvSpPr>
          <p:spPr bwMode="auto">
            <a:xfrm>
              <a:off x="3829050" y="5399088"/>
              <a:ext cx="627063" cy="152400"/>
            </a:xfrm>
            <a:custGeom>
              <a:avLst/>
              <a:gdLst>
                <a:gd name="T0" fmla="*/ 822 w 844"/>
                <a:gd name="T1" fmla="*/ 128 h 206"/>
                <a:gd name="T2" fmla="*/ 822 w 844"/>
                <a:gd name="T3" fmla="*/ 128 h 206"/>
                <a:gd name="T4" fmla="*/ 441 w 844"/>
                <a:gd name="T5" fmla="*/ 10 h 206"/>
                <a:gd name="T6" fmla="*/ 23 w 844"/>
                <a:gd name="T7" fmla="*/ 127 h 206"/>
                <a:gd name="T8" fmla="*/ 12 w 844"/>
                <a:gd name="T9" fmla="*/ 183 h 206"/>
                <a:gd name="T10" fmla="*/ 45 w 844"/>
                <a:gd name="T11" fmla="*/ 200 h 206"/>
                <a:gd name="T12" fmla="*/ 68 w 844"/>
                <a:gd name="T13" fmla="*/ 193 h 206"/>
                <a:gd name="T14" fmla="*/ 437 w 844"/>
                <a:gd name="T15" fmla="*/ 89 h 206"/>
                <a:gd name="T16" fmla="*/ 775 w 844"/>
                <a:gd name="T17" fmla="*/ 193 h 206"/>
                <a:gd name="T18" fmla="*/ 831 w 844"/>
                <a:gd name="T19" fmla="*/ 183 h 206"/>
                <a:gd name="T20" fmla="*/ 822 w 844"/>
                <a:gd name="T21" fmla="*/ 128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4" h="206">
                  <a:moveTo>
                    <a:pt x="822" y="128"/>
                  </a:moveTo>
                  <a:lnTo>
                    <a:pt x="822" y="128"/>
                  </a:lnTo>
                  <a:cubicBezTo>
                    <a:pt x="815" y="123"/>
                    <a:pt x="667" y="19"/>
                    <a:pt x="441" y="10"/>
                  </a:cubicBezTo>
                  <a:cubicBezTo>
                    <a:pt x="213" y="0"/>
                    <a:pt x="30" y="122"/>
                    <a:pt x="23" y="127"/>
                  </a:cubicBezTo>
                  <a:cubicBezTo>
                    <a:pt x="4" y="139"/>
                    <a:pt x="0" y="164"/>
                    <a:pt x="12" y="183"/>
                  </a:cubicBezTo>
                  <a:cubicBezTo>
                    <a:pt x="20" y="194"/>
                    <a:pt x="32" y="200"/>
                    <a:pt x="45" y="200"/>
                  </a:cubicBezTo>
                  <a:cubicBezTo>
                    <a:pt x="53" y="200"/>
                    <a:pt x="61" y="198"/>
                    <a:pt x="68" y="193"/>
                  </a:cubicBezTo>
                  <a:cubicBezTo>
                    <a:pt x="69" y="192"/>
                    <a:pt x="236" y="81"/>
                    <a:pt x="437" y="89"/>
                  </a:cubicBezTo>
                  <a:cubicBezTo>
                    <a:pt x="639" y="98"/>
                    <a:pt x="774" y="192"/>
                    <a:pt x="775" y="193"/>
                  </a:cubicBezTo>
                  <a:cubicBezTo>
                    <a:pt x="793" y="206"/>
                    <a:pt x="818" y="201"/>
                    <a:pt x="831" y="183"/>
                  </a:cubicBezTo>
                  <a:cubicBezTo>
                    <a:pt x="844" y="165"/>
                    <a:pt x="840" y="140"/>
                    <a:pt x="822" y="12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Freeform 14"/>
            <p:cNvSpPr/>
            <p:nvPr/>
          </p:nvSpPr>
          <p:spPr bwMode="auto">
            <a:xfrm>
              <a:off x="3829050" y="5678488"/>
              <a:ext cx="627063" cy="152400"/>
            </a:xfrm>
            <a:custGeom>
              <a:avLst/>
              <a:gdLst>
                <a:gd name="T0" fmla="*/ 822 w 844"/>
                <a:gd name="T1" fmla="*/ 128 h 206"/>
                <a:gd name="T2" fmla="*/ 822 w 844"/>
                <a:gd name="T3" fmla="*/ 128 h 206"/>
                <a:gd name="T4" fmla="*/ 441 w 844"/>
                <a:gd name="T5" fmla="*/ 10 h 206"/>
                <a:gd name="T6" fmla="*/ 23 w 844"/>
                <a:gd name="T7" fmla="*/ 128 h 206"/>
                <a:gd name="T8" fmla="*/ 12 w 844"/>
                <a:gd name="T9" fmla="*/ 183 h 206"/>
                <a:gd name="T10" fmla="*/ 45 w 844"/>
                <a:gd name="T11" fmla="*/ 201 h 206"/>
                <a:gd name="T12" fmla="*/ 68 w 844"/>
                <a:gd name="T13" fmla="*/ 194 h 206"/>
                <a:gd name="T14" fmla="*/ 437 w 844"/>
                <a:gd name="T15" fmla="*/ 90 h 206"/>
                <a:gd name="T16" fmla="*/ 775 w 844"/>
                <a:gd name="T17" fmla="*/ 194 h 206"/>
                <a:gd name="T18" fmla="*/ 831 w 844"/>
                <a:gd name="T19" fmla="*/ 184 h 206"/>
                <a:gd name="T20" fmla="*/ 822 w 844"/>
                <a:gd name="T21" fmla="*/ 128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4" h="206">
                  <a:moveTo>
                    <a:pt x="822" y="128"/>
                  </a:moveTo>
                  <a:lnTo>
                    <a:pt x="822" y="128"/>
                  </a:lnTo>
                  <a:cubicBezTo>
                    <a:pt x="815" y="124"/>
                    <a:pt x="667" y="20"/>
                    <a:pt x="441" y="10"/>
                  </a:cubicBezTo>
                  <a:cubicBezTo>
                    <a:pt x="213" y="0"/>
                    <a:pt x="30" y="123"/>
                    <a:pt x="23" y="128"/>
                  </a:cubicBezTo>
                  <a:cubicBezTo>
                    <a:pt x="4" y="140"/>
                    <a:pt x="0" y="165"/>
                    <a:pt x="12" y="183"/>
                  </a:cubicBezTo>
                  <a:cubicBezTo>
                    <a:pt x="20" y="195"/>
                    <a:pt x="32" y="201"/>
                    <a:pt x="45" y="201"/>
                  </a:cubicBezTo>
                  <a:cubicBezTo>
                    <a:pt x="53" y="201"/>
                    <a:pt x="61" y="199"/>
                    <a:pt x="68" y="194"/>
                  </a:cubicBezTo>
                  <a:cubicBezTo>
                    <a:pt x="69" y="193"/>
                    <a:pt x="236" y="82"/>
                    <a:pt x="437" y="90"/>
                  </a:cubicBezTo>
                  <a:cubicBezTo>
                    <a:pt x="639" y="99"/>
                    <a:pt x="774" y="193"/>
                    <a:pt x="775" y="194"/>
                  </a:cubicBezTo>
                  <a:cubicBezTo>
                    <a:pt x="793" y="206"/>
                    <a:pt x="818" y="202"/>
                    <a:pt x="831" y="184"/>
                  </a:cubicBezTo>
                  <a:cubicBezTo>
                    <a:pt x="844" y="166"/>
                    <a:pt x="840" y="141"/>
                    <a:pt x="822" y="12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Freeform 15"/>
            <p:cNvSpPr/>
            <p:nvPr/>
          </p:nvSpPr>
          <p:spPr bwMode="auto">
            <a:xfrm>
              <a:off x="3829050" y="5957888"/>
              <a:ext cx="627063" cy="153988"/>
            </a:xfrm>
            <a:custGeom>
              <a:avLst/>
              <a:gdLst>
                <a:gd name="T0" fmla="*/ 822 w 844"/>
                <a:gd name="T1" fmla="*/ 128 h 206"/>
                <a:gd name="T2" fmla="*/ 822 w 844"/>
                <a:gd name="T3" fmla="*/ 128 h 206"/>
                <a:gd name="T4" fmla="*/ 441 w 844"/>
                <a:gd name="T5" fmla="*/ 10 h 206"/>
                <a:gd name="T6" fmla="*/ 23 w 844"/>
                <a:gd name="T7" fmla="*/ 128 h 206"/>
                <a:gd name="T8" fmla="*/ 12 w 844"/>
                <a:gd name="T9" fmla="*/ 183 h 206"/>
                <a:gd name="T10" fmla="*/ 45 w 844"/>
                <a:gd name="T11" fmla="*/ 201 h 206"/>
                <a:gd name="T12" fmla="*/ 68 w 844"/>
                <a:gd name="T13" fmla="*/ 194 h 206"/>
                <a:gd name="T14" fmla="*/ 437 w 844"/>
                <a:gd name="T15" fmla="*/ 90 h 206"/>
                <a:gd name="T16" fmla="*/ 775 w 844"/>
                <a:gd name="T17" fmla="*/ 193 h 206"/>
                <a:gd name="T18" fmla="*/ 831 w 844"/>
                <a:gd name="T19" fmla="*/ 184 h 206"/>
                <a:gd name="T20" fmla="*/ 822 w 844"/>
                <a:gd name="T21" fmla="*/ 128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4" h="206">
                  <a:moveTo>
                    <a:pt x="822" y="128"/>
                  </a:moveTo>
                  <a:lnTo>
                    <a:pt x="822" y="128"/>
                  </a:lnTo>
                  <a:cubicBezTo>
                    <a:pt x="815" y="124"/>
                    <a:pt x="667" y="20"/>
                    <a:pt x="441" y="10"/>
                  </a:cubicBezTo>
                  <a:cubicBezTo>
                    <a:pt x="213" y="0"/>
                    <a:pt x="30" y="122"/>
                    <a:pt x="23" y="128"/>
                  </a:cubicBezTo>
                  <a:cubicBezTo>
                    <a:pt x="4" y="140"/>
                    <a:pt x="0" y="165"/>
                    <a:pt x="12" y="183"/>
                  </a:cubicBezTo>
                  <a:cubicBezTo>
                    <a:pt x="20" y="195"/>
                    <a:pt x="32" y="201"/>
                    <a:pt x="45" y="201"/>
                  </a:cubicBezTo>
                  <a:cubicBezTo>
                    <a:pt x="53" y="201"/>
                    <a:pt x="61" y="198"/>
                    <a:pt x="68" y="194"/>
                  </a:cubicBezTo>
                  <a:cubicBezTo>
                    <a:pt x="69" y="193"/>
                    <a:pt x="236" y="82"/>
                    <a:pt x="437" y="90"/>
                  </a:cubicBezTo>
                  <a:cubicBezTo>
                    <a:pt x="639" y="99"/>
                    <a:pt x="774" y="192"/>
                    <a:pt x="775" y="193"/>
                  </a:cubicBezTo>
                  <a:cubicBezTo>
                    <a:pt x="793" y="206"/>
                    <a:pt x="818" y="202"/>
                    <a:pt x="831" y="184"/>
                  </a:cubicBezTo>
                  <a:cubicBezTo>
                    <a:pt x="844" y="166"/>
                    <a:pt x="840" y="141"/>
                    <a:pt x="822" y="12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Freeform 16"/>
            <p:cNvSpPr/>
            <p:nvPr/>
          </p:nvSpPr>
          <p:spPr bwMode="auto">
            <a:xfrm>
              <a:off x="4713288" y="5437188"/>
              <a:ext cx="627063" cy="152400"/>
            </a:xfrm>
            <a:custGeom>
              <a:avLst/>
              <a:gdLst>
                <a:gd name="T0" fmla="*/ 822 w 844"/>
                <a:gd name="T1" fmla="*/ 127 h 205"/>
                <a:gd name="T2" fmla="*/ 822 w 844"/>
                <a:gd name="T3" fmla="*/ 127 h 205"/>
                <a:gd name="T4" fmla="*/ 441 w 844"/>
                <a:gd name="T5" fmla="*/ 9 h 205"/>
                <a:gd name="T6" fmla="*/ 23 w 844"/>
                <a:gd name="T7" fmla="*/ 127 h 205"/>
                <a:gd name="T8" fmla="*/ 12 w 844"/>
                <a:gd name="T9" fmla="*/ 182 h 205"/>
                <a:gd name="T10" fmla="*/ 45 w 844"/>
                <a:gd name="T11" fmla="*/ 200 h 205"/>
                <a:gd name="T12" fmla="*/ 67 w 844"/>
                <a:gd name="T13" fmla="*/ 193 h 205"/>
                <a:gd name="T14" fmla="*/ 437 w 844"/>
                <a:gd name="T15" fmla="*/ 89 h 205"/>
                <a:gd name="T16" fmla="*/ 775 w 844"/>
                <a:gd name="T17" fmla="*/ 193 h 205"/>
                <a:gd name="T18" fmla="*/ 831 w 844"/>
                <a:gd name="T19" fmla="*/ 183 h 205"/>
                <a:gd name="T20" fmla="*/ 822 w 844"/>
                <a:gd name="T21" fmla="*/ 127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4" h="205">
                  <a:moveTo>
                    <a:pt x="822" y="127"/>
                  </a:moveTo>
                  <a:lnTo>
                    <a:pt x="822" y="127"/>
                  </a:lnTo>
                  <a:cubicBezTo>
                    <a:pt x="815" y="123"/>
                    <a:pt x="667" y="19"/>
                    <a:pt x="441" y="9"/>
                  </a:cubicBezTo>
                  <a:cubicBezTo>
                    <a:pt x="213" y="0"/>
                    <a:pt x="30" y="122"/>
                    <a:pt x="23" y="127"/>
                  </a:cubicBezTo>
                  <a:cubicBezTo>
                    <a:pt x="4" y="139"/>
                    <a:pt x="0" y="164"/>
                    <a:pt x="12" y="182"/>
                  </a:cubicBezTo>
                  <a:cubicBezTo>
                    <a:pt x="20" y="194"/>
                    <a:pt x="32" y="200"/>
                    <a:pt x="45" y="200"/>
                  </a:cubicBezTo>
                  <a:cubicBezTo>
                    <a:pt x="53" y="200"/>
                    <a:pt x="61" y="198"/>
                    <a:pt x="67" y="193"/>
                  </a:cubicBezTo>
                  <a:cubicBezTo>
                    <a:pt x="69" y="192"/>
                    <a:pt x="236" y="81"/>
                    <a:pt x="437" y="89"/>
                  </a:cubicBezTo>
                  <a:cubicBezTo>
                    <a:pt x="639" y="98"/>
                    <a:pt x="774" y="192"/>
                    <a:pt x="775" y="193"/>
                  </a:cubicBezTo>
                  <a:cubicBezTo>
                    <a:pt x="793" y="205"/>
                    <a:pt x="818" y="201"/>
                    <a:pt x="831" y="183"/>
                  </a:cubicBezTo>
                  <a:cubicBezTo>
                    <a:pt x="844" y="165"/>
                    <a:pt x="840" y="140"/>
                    <a:pt x="822" y="1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Freeform 17"/>
            <p:cNvSpPr/>
            <p:nvPr/>
          </p:nvSpPr>
          <p:spPr bwMode="auto">
            <a:xfrm>
              <a:off x="4713288" y="5716588"/>
              <a:ext cx="627063" cy="152400"/>
            </a:xfrm>
            <a:custGeom>
              <a:avLst/>
              <a:gdLst>
                <a:gd name="T0" fmla="*/ 822 w 844"/>
                <a:gd name="T1" fmla="*/ 128 h 206"/>
                <a:gd name="T2" fmla="*/ 822 w 844"/>
                <a:gd name="T3" fmla="*/ 128 h 206"/>
                <a:gd name="T4" fmla="*/ 441 w 844"/>
                <a:gd name="T5" fmla="*/ 10 h 206"/>
                <a:gd name="T6" fmla="*/ 23 w 844"/>
                <a:gd name="T7" fmla="*/ 128 h 206"/>
                <a:gd name="T8" fmla="*/ 12 w 844"/>
                <a:gd name="T9" fmla="*/ 183 h 206"/>
                <a:gd name="T10" fmla="*/ 45 w 844"/>
                <a:gd name="T11" fmla="*/ 201 h 206"/>
                <a:gd name="T12" fmla="*/ 67 w 844"/>
                <a:gd name="T13" fmla="*/ 194 h 206"/>
                <a:gd name="T14" fmla="*/ 437 w 844"/>
                <a:gd name="T15" fmla="*/ 90 h 206"/>
                <a:gd name="T16" fmla="*/ 775 w 844"/>
                <a:gd name="T17" fmla="*/ 193 h 206"/>
                <a:gd name="T18" fmla="*/ 831 w 844"/>
                <a:gd name="T19" fmla="*/ 184 h 206"/>
                <a:gd name="T20" fmla="*/ 822 w 844"/>
                <a:gd name="T21" fmla="*/ 128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4" h="206">
                  <a:moveTo>
                    <a:pt x="822" y="128"/>
                  </a:moveTo>
                  <a:lnTo>
                    <a:pt x="822" y="128"/>
                  </a:lnTo>
                  <a:cubicBezTo>
                    <a:pt x="815" y="124"/>
                    <a:pt x="667" y="20"/>
                    <a:pt x="441" y="10"/>
                  </a:cubicBezTo>
                  <a:cubicBezTo>
                    <a:pt x="213" y="0"/>
                    <a:pt x="30" y="122"/>
                    <a:pt x="23" y="128"/>
                  </a:cubicBezTo>
                  <a:cubicBezTo>
                    <a:pt x="4" y="140"/>
                    <a:pt x="0" y="165"/>
                    <a:pt x="12" y="183"/>
                  </a:cubicBezTo>
                  <a:cubicBezTo>
                    <a:pt x="20" y="195"/>
                    <a:pt x="32" y="201"/>
                    <a:pt x="45" y="201"/>
                  </a:cubicBezTo>
                  <a:cubicBezTo>
                    <a:pt x="53" y="201"/>
                    <a:pt x="61" y="199"/>
                    <a:pt x="67" y="194"/>
                  </a:cubicBezTo>
                  <a:cubicBezTo>
                    <a:pt x="69" y="193"/>
                    <a:pt x="236" y="82"/>
                    <a:pt x="437" y="90"/>
                  </a:cubicBezTo>
                  <a:cubicBezTo>
                    <a:pt x="639" y="99"/>
                    <a:pt x="774" y="192"/>
                    <a:pt x="775" y="193"/>
                  </a:cubicBezTo>
                  <a:cubicBezTo>
                    <a:pt x="793" y="206"/>
                    <a:pt x="818" y="202"/>
                    <a:pt x="831" y="184"/>
                  </a:cubicBezTo>
                  <a:cubicBezTo>
                    <a:pt x="844" y="166"/>
                    <a:pt x="840" y="141"/>
                    <a:pt x="822" y="12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Freeform 18"/>
            <p:cNvSpPr/>
            <p:nvPr/>
          </p:nvSpPr>
          <p:spPr bwMode="auto">
            <a:xfrm>
              <a:off x="4713288" y="5997575"/>
              <a:ext cx="627063" cy="152400"/>
            </a:xfrm>
            <a:custGeom>
              <a:avLst/>
              <a:gdLst>
                <a:gd name="T0" fmla="*/ 822 w 844"/>
                <a:gd name="T1" fmla="*/ 128 h 206"/>
                <a:gd name="T2" fmla="*/ 822 w 844"/>
                <a:gd name="T3" fmla="*/ 128 h 206"/>
                <a:gd name="T4" fmla="*/ 441 w 844"/>
                <a:gd name="T5" fmla="*/ 10 h 206"/>
                <a:gd name="T6" fmla="*/ 23 w 844"/>
                <a:gd name="T7" fmla="*/ 127 h 206"/>
                <a:gd name="T8" fmla="*/ 12 w 844"/>
                <a:gd name="T9" fmla="*/ 183 h 206"/>
                <a:gd name="T10" fmla="*/ 45 w 844"/>
                <a:gd name="T11" fmla="*/ 201 h 206"/>
                <a:gd name="T12" fmla="*/ 67 w 844"/>
                <a:gd name="T13" fmla="*/ 194 h 206"/>
                <a:gd name="T14" fmla="*/ 437 w 844"/>
                <a:gd name="T15" fmla="*/ 90 h 206"/>
                <a:gd name="T16" fmla="*/ 775 w 844"/>
                <a:gd name="T17" fmla="*/ 193 h 206"/>
                <a:gd name="T18" fmla="*/ 831 w 844"/>
                <a:gd name="T19" fmla="*/ 184 h 206"/>
                <a:gd name="T20" fmla="*/ 822 w 844"/>
                <a:gd name="T21" fmla="*/ 128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4" h="206">
                  <a:moveTo>
                    <a:pt x="822" y="128"/>
                  </a:moveTo>
                  <a:lnTo>
                    <a:pt x="822" y="128"/>
                  </a:lnTo>
                  <a:cubicBezTo>
                    <a:pt x="815" y="124"/>
                    <a:pt x="667" y="20"/>
                    <a:pt x="441" y="10"/>
                  </a:cubicBezTo>
                  <a:cubicBezTo>
                    <a:pt x="213" y="0"/>
                    <a:pt x="30" y="122"/>
                    <a:pt x="23" y="127"/>
                  </a:cubicBezTo>
                  <a:cubicBezTo>
                    <a:pt x="4" y="140"/>
                    <a:pt x="0" y="165"/>
                    <a:pt x="12" y="183"/>
                  </a:cubicBezTo>
                  <a:cubicBezTo>
                    <a:pt x="20" y="194"/>
                    <a:pt x="32" y="201"/>
                    <a:pt x="45" y="201"/>
                  </a:cubicBezTo>
                  <a:cubicBezTo>
                    <a:pt x="53" y="201"/>
                    <a:pt x="61" y="198"/>
                    <a:pt x="67" y="194"/>
                  </a:cubicBezTo>
                  <a:cubicBezTo>
                    <a:pt x="69" y="193"/>
                    <a:pt x="236" y="82"/>
                    <a:pt x="437" y="90"/>
                  </a:cubicBezTo>
                  <a:cubicBezTo>
                    <a:pt x="639" y="98"/>
                    <a:pt x="774" y="192"/>
                    <a:pt x="775" y="193"/>
                  </a:cubicBezTo>
                  <a:cubicBezTo>
                    <a:pt x="793" y="206"/>
                    <a:pt x="818" y="202"/>
                    <a:pt x="831" y="184"/>
                  </a:cubicBezTo>
                  <a:cubicBezTo>
                    <a:pt x="844" y="166"/>
                    <a:pt x="840" y="141"/>
                    <a:pt x="822" y="12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6" name="文本框 8"/>
          <p:cNvSpPr txBox="1"/>
          <p:nvPr/>
        </p:nvSpPr>
        <p:spPr>
          <a:xfrm>
            <a:off x="3877870" y="2786074"/>
            <a:ext cx="6162242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sz="1400" dirty="0">
                <a:solidFill>
                  <a:srgbClr val="000000"/>
                </a:solidFill>
                <a:latin typeface="+mn-ea"/>
              </a:rPr>
              <a:t>鄙人好战，凡我帮者皆视为手足，战者来投。 现我帮兵微将寡，在此广招天下有志之士，凡入我帮者，不强缴纳帮贡，唯同心协力 ，相扶互助，却不可失好勇斗狠，寻衅滋事，言语粗鲁。 </a:t>
            </a:r>
            <a:endParaRPr sz="1400" dirty="0">
              <a:solidFill>
                <a:srgbClr val="000000"/>
              </a:solidFill>
              <a:latin typeface="+mn-ea"/>
            </a:endParaRPr>
          </a:p>
        </p:txBody>
      </p:sp>
      <p:grpSp>
        <p:nvGrpSpPr>
          <p:cNvPr id="25" name="组合 22"/>
          <p:cNvGrpSpPr/>
          <p:nvPr/>
        </p:nvGrpSpPr>
        <p:grpSpPr>
          <a:xfrm>
            <a:off x="2385626" y="3928090"/>
            <a:ext cx="794889" cy="623974"/>
            <a:chOff x="3654425" y="5089525"/>
            <a:chExt cx="1860550" cy="1460500"/>
          </a:xfrm>
          <a:solidFill>
            <a:schemeClr val="tx1"/>
          </a:solidFill>
        </p:grpSpPr>
        <p:sp>
          <p:nvSpPr>
            <p:cNvPr id="27" name="Freeform 12"/>
            <p:cNvSpPr>
              <a:spLocks noEditPoints="1"/>
            </p:cNvSpPr>
            <p:nvPr/>
          </p:nvSpPr>
          <p:spPr bwMode="auto">
            <a:xfrm>
              <a:off x="3654425" y="5089525"/>
              <a:ext cx="1860550" cy="1460500"/>
            </a:xfrm>
            <a:custGeom>
              <a:avLst/>
              <a:gdLst>
                <a:gd name="T0" fmla="*/ 2372 w 2506"/>
                <a:gd name="T1" fmla="*/ 1716 h 1970"/>
                <a:gd name="T2" fmla="*/ 2372 w 2506"/>
                <a:gd name="T3" fmla="*/ 1716 h 1970"/>
                <a:gd name="T4" fmla="*/ 1858 w 2506"/>
                <a:gd name="T5" fmla="*/ 1575 h 1970"/>
                <a:gd name="T6" fmla="*/ 1818 w 2506"/>
                <a:gd name="T7" fmla="*/ 1576 h 1970"/>
                <a:gd name="T8" fmla="*/ 1323 w 2506"/>
                <a:gd name="T9" fmla="*/ 1715 h 1970"/>
                <a:gd name="T10" fmla="*/ 1323 w 2506"/>
                <a:gd name="T11" fmla="*/ 308 h 1970"/>
                <a:gd name="T12" fmla="*/ 1847 w 2506"/>
                <a:gd name="T13" fmla="*/ 133 h 1970"/>
                <a:gd name="T14" fmla="*/ 2372 w 2506"/>
                <a:gd name="T15" fmla="*/ 310 h 1970"/>
                <a:gd name="T16" fmla="*/ 2372 w 2506"/>
                <a:gd name="T17" fmla="*/ 1716 h 1970"/>
                <a:gd name="T18" fmla="*/ 1182 w 2506"/>
                <a:gd name="T19" fmla="*/ 1715 h 1970"/>
                <a:gd name="T20" fmla="*/ 1182 w 2506"/>
                <a:gd name="T21" fmla="*/ 1715 h 1970"/>
                <a:gd name="T22" fmla="*/ 688 w 2506"/>
                <a:gd name="T23" fmla="*/ 1576 h 1970"/>
                <a:gd name="T24" fmla="*/ 647 w 2506"/>
                <a:gd name="T25" fmla="*/ 1575 h 1970"/>
                <a:gd name="T26" fmla="*/ 133 w 2506"/>
                <a:gd name="T27" fmla="*/ 1716 h 1970"/>
                <a:gd name="T28" fmla="*/ 133 w 2506"/>
                <a:gd name="T29" fmla="*/ 310 h 1970"/>
                <a:gd name="T30" fmla="*/ 659 w 2506"/>
                <a:gd name="T31" fmla="*/ 133 h 1970"/>
                <a:gd name="T32" fmla="*/ 1182 w 2506"/>
                <a:gd name="T33" fmla="*/ 308 h 1970"/>
                <a:gd name="T34" fmla="*/ 1182 w 2506"/>
                <a:gd name="T35" fmla="*/ 1715 h 1970"/>
                <a:gd name="T36" fmla="*/ 1849 w 2506"/>
                <a:gd name="T37" fmla="*/ 0 h 1970"/>
                <a:gd name="T38" fmla="*/ 1849 w 2506"/>
                <a:gd name="T39" fmla="*/ 0 h 1970"/>
                <a:gd name="T40" fmla="*/ 1823 w 2506"/>
                <a:gd name="T41" fmla="*/ 0 h 1970"/>
                <a:gd name="T42" fmla="*/ 1253 w 2506"/>
                <a:gd name="T43" fmla="*/ 184 h 1970"/>
                <a:gd name="T44" fmla="*/ 683 w 2506"/>
                <a:gd name="T45" fmla="*/ 0 h 1970"/>
                <a:gd name="T46" fmla="*/ 657 w 2506"/>
                <a:gd name="T47" fmla="*/ 0 h 1970"/>
                <a:gd name="T48" fmla="*/ 5 w 2506"/>
                <a:gd name="T49" fmla="*/ 267 h 1970"/>
                <a:gd name="T50" fmla="*/ 0 w 2506"/>
                <a:gd name="T51" fmla="*/ 279 h 1970"/>
                <a:gd name="T52" fmla="*/ 0 w 2506"/>
                <a:gd name="T53" fmla="*/ 1970 h 1970"/>
                <a:gd name="T54" fmla="*/ 107 w 2506"/>
                <a:gd name="T55" fmla="*/ 1889 h 1970"/>
                <a:gd name="T56" fmla="*/ 682 w 2506"/>
                <a:gd name="T57" fmla="*/ 1709 h 1970"/>
                <a:gd name="T58" fmla="*/ 1190 w 2506"/>
                <a:gd name="T59" fmla="*/ 1876 h 1970"/>
                <a:gd name="T60" fmla="*/ 1208 w 2506"/>
                <a:gd name="T61" fmla="*/ 1888 h 1970"/>
                <a:gd name="T62" fmla="*/ 1253 w 2506"/>
                <a:gd name="T63" fmla="*/ 1924 h 1970"/>
                <a:gd name="T64" fmla="*/ 1298 w 2506"/>
                <a:gd name="T65" fmla="*/ 1888 h 1970"/>
                <a:gd name="T66" fmla="*/ 1316 w 2506"/>
                <a:gd name="T67" fmla="*/ 1876 h 1970"/>
                <a:gd name="T68" fmla="*/ 1824 w 2506"/>
                <a:gd name="T69" fmla="*/ 1709 h 1970"/>
                <a:gd name="T70" fmla="*/ 2399 w 2506"/>
                <a:gd name="T71" fmla="*/ 1889 h 1970"/>
                <a:gd name="T72" fmla="*/ 2506 w 2506"/>
                <a:gd name="T73" fmla="*/ 1970 h 1970"/>
                <a:gd name="T74" fmla="*/ 2506 w 2506"/>
                <a:gd name="T75" fmla="*/ 279 h 1970"/>
                <a:gd name="T76" fmla="*/ 2501 w 2506"/>
                <a:gd name="T77" fmla="*/ 267 h 1970"/>
                <a:gd name="T78" fmla="*/ 1849 w 2506"/>
                <a:gd name="T79" fmla="*/ 0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506" h="1970">
                  <a:moveTo>
                    <a:pt x="2372" y="1716"/>
                  </a:moveTo>
                  <a:lnTo>
                    <a:pt x="2372" y="1716"/>
                  </a:lnTo>
                  <a:cubicBezTo>
                    <a:pt x="2261" y="1655"/>
                    <a:pt x="2075" y="1575"/>
                    <a:pt x="1858" y="1575"/>
                  </a:cubicBezTo>
                  <a:cubicBezTo>
                    <a:pt x="1845" y="1575"/>
                    <a:pt x="1831" y="1576"/>
                    <a:pt x="1818" y="1576"/>
                  </a:cubicBezTo>
                  <a:cubicBezTo>
                    <a:pt x="1599" y="1587"/>
                    <a:pt x="1427" y="1659"/>
                    <a:pt x="1323" y="1715"/>
                  </a:cubicBezTo>
                  <a:lnTo>
                    <a:pt x="1323" y="308"/>
                  </a:lnTo>
                  <a:cubicBezTo>
                    <a:pt x="1347" y="271"/>
                    <a:pt x="1462" y="127"/>
                    <a:pt x="1847" y="133"/>
                  </a:cubicBezTo>
                  <a:cubicBezTo>
                    <a:pt x="2229" y="140"/>
                    <a:pt x="2347" y="273"/>
                    <a:pt x="2372" y="310"/>
                  </a:cubicBezTo>
                  <a:lnTo>
                    <a:pt x="2372" y="1716"/>
                  </a:lnTo>
                  <a:close/>
                  <a:moveTo>
                    <a:pt x="1182" y="1715"/>
                  </a:moveTo>
                  <a:lnTo>
                    <a:pt x="1182" y="1715"/>
                  </a:lnTo>
                  <a:cubicBezTo>
                    <a:pt x="1079" y="1659"/>
                    <a:pt x="906" y="1587"/>
                    <a:pt x="688" y="1576"/>
                  </a:cubicBezTo>
                  <a:cubicBezTo>
                    <a:pt x="674" y="1576"/>
                    <a:pt x="661" y="1575"/>
                    <a:pt x="647" y="1575"/>
                  </a:cubicBezTo>
                  <a:cubicBezTo>
                    <a:pt x="431" y="1575"/>
                    <a:pt x="244" y="1655"/>
                    <a:pt x="133" y="1716"/>
                  </a:cubicBezTo>
                  <a:lnTo>
                    <a:pt x="133" y="310"/>
                  </a:lnTo>
                  <a:cubicBezTo>
                    <a:pt x="159" y="273"/>
                    <a:pt x="276" y="140"/>
                    <a:pt x="659" y="133"/>
                  </a:cubicBezTo>
                  <a:cubicBezTo>
                    <a:pt x="1044" y="127"/>
                    <a:pt x="1159" y="271"/>
                    <a:pt x="1182" y="308"/>
                  </a:cubicBezTo>
                  <a:lnTo>
                    <a:pt x="1182" y="1715"/>
                  </a:lnTo>
                  <a:close/>
                  <a:moveTo>
                    <a:pt x="1849" y="0"/>
                  </a:moveTo>
                  <a:lnTo>
                    <a:pt x="1849" y="0"/>
                  </a:lnTo>
                  <a:cubicBezTo>
                    <a:pt x="1840" y="0"/>
                    <a:pt x="1831" y="0"/>
                    <a:pt x="1823" y="0"/>
                  </a:cubicBezTo>
                  <a:cubicBezTo>
                    <a:pt x="1490" y="0"/>
                    <a:pt x="1328" y="105"/>
                    <a:pt x="1253" y="184"/>
                  </a:cubicBezTo>
                  <a:cubicBezTo>
                    <a:pt x="1178" y="105"/>
                    <a:pt x="1015" y="0"/>
                    <a:pt x="683" y="0"/>
                  </a:cubicBezTo>
                  <a:cubicBezTo>
                    <a:pt x="674" y="0"/>
                    <a:pt x="666" y="0"/>
                    <a:pt x="657" y="0"/>
                  </a:cubicBezTo>
                  <a:cubicBezTo>
                    <a:pt x="127" y="9"/>
                    <a:pt x="16" y="240"/>
                    <a:pt x="5" y="267"/>
                  </a:cubicBezTo>
                  <a:lnTo>
                    <a:pt x="0" y="279"/>
                  </a:lnTo>
                  <a:lnTo>
                    <a:pt x="0" y="1970"/>
                  </a:lnTo>
                  <a:lnTo>
                    <a:pt x="107" y="1889"/>
                  </a:lnTo>
                  <a:cubicBezTo>
                    <a:pt x="109" y="1887"/>
                    <a:pt x="369" y="1695"/>
                    <a:pt x="682" y="1709"/>
                  </a:cubicBezTo>
                  <a:cubicBezTo>
                    <a:pt x="943" y="1722"/>
                    <a:pt x="1133" y="1837"/>
                    <a:pt x="1190" y="1876"/>
                  </a:cubicBezTo>
                  <a:cubicBezTo>
                    <a:pt x="1201" y="1883"/>
                    <a:pt x="1207" y="1888"/>
                    <a:pt x="1208" y="1888"/>
                  </a:cubicBezTo>
                  <a:lnTo>
                    <a:pt x="1253" y="1924"/>
                  </a:lnTo>
                  <a:lnTo>
                    <a:pt x="1298" y="1888"/>
                  </a:lnTo>
                  <a:cubicBezTo>
                    <a:pt x="1298" y="1888"/>
                    <a:pt x="1304" y="1883"/>
                    <a:pt x="1316" y="1876"/>
                  </a:cubicBezTo>
                  <a:cubicBezTo>
                    <a:pt x="1373" y="1837"/>
                    <a:pt x="1563" y="1722"/>
                    <a:pt x="1824" y="1709"/>
                  </a:cubicBezTo>
                  <a:cubicBezTo>
                    <a:pt x="2135" y="1695"/>
                    <a:pt x="2396" y="1887"/>
                    <a:pt x="2399" y="1889"/>
                  </a:cubicBezTo>
                  <a:lnTo>
                    <a:pt x="2506" y="1970"/>
                  </a:lnTo>
                  <a:lnTo>
                    <a:pt x="2506" y="279"/>
                  </a:lnTo>
                  <a:lnTo>
                    <a:pt x="2501" y="267"/>
                  </a:lnTo>
                  <a:cubicBezTo>
                    <a:pt x="2490" y="240"/>
                    <a:pt x="2379" y="9"/>
                    <a:pt x="184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Freeform 13"/>
            <p:cNvSpPr/>
            <p:nvPr/>
          </p:nvSpPr>
          <p:spPr bwMode="auto">
            <a:xfrm>
              <a:off x="3829050" y="5399088"/>
              <a:ext cx="627063" cy="152400"/>
            </a:xfrm>
            <a:custGeom>
              <a:avLst/>
              <a:gdLst>
                <a:gd name="T0" fmla="*/ 822 w 844"/>
                <a:gd name="T1" fmla="*/ 128 h 206"/>
                <a:gd name="T2" fmla="*/ 822 w 844"/>
                <a:gd name="T3" fmla="*/ 128 h 206"/>
                <a:gd name="T4" fmla="*/ 441 w 844"/>
                <a:gd name="T5" fmla="*/ 10 h 206"/>
                <a:gd name="T6" fmla="*/ 23 w 844"/>
                <a:gd name="T7" fmla="*/ 127 h 206"/>
                <a:gd name="T8" fmla="*/ 12 w 844"/>
                <a:gd name="T9" fmla="*/ 183 h 206"/>
                <a:gd name="T10" fmla="*/ 45 w 844"/>
                <a:gd name="T11" fmla="*/ 200 h 206"/>
                <a:gd name="T12" fmla="*/ 68 w 844"/>
                <a:gd name="T13" fmla="*/ 193 h 206"/>
                <a:gd name="T14" fmla="*/ 437 w 844"/>
                <a:gd name="T15" fmla="*/ 89 h 206"/>
                <a:gd name="T16" fmla="*/ 775 w 844"/>
                <a:gd name="T17" fmla="*/ 193 h 206"/>
                <a:gd name="T18" fmla="*/ 831 w 844"/>
                <a:gd name="T19" fmla="*/ 183 h 206"/>
                <a:gd name="T20" fmla="*/ 822 w 844"/>
                <a:gd name="T21" fmla="*/ 128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4" h="206">
                  <a:moveTo>
                    <a:pt x="822" y="128"/>
                  </a:moveTo>
                  <a:lnTo>
                    <a:pt x="822" y="128"/>
                  </a:lnTo>
                  <a:cubicBezTo>
                    <a:pt x="815" y="123"/>
                    <a:pt x="667" y="19"/>
                    <a:pt x="441" y="10"/>
                  </a:cubicBezTo>
                  <a:cubicBezTo>
                    <a:pt x="213" y="0"/>
                    <a:pt x="30" y="122"/>
                    <a:pt x="23" y="127"/>
                  </a:cubicBezTo>
                  <a:cubicBezTo>
                    <a:pt x="4" y="139"/>
                    <a:pt x="0" y="164"/>
                    <a:pt x="12" y="183"/>
                  </a:cubicBezTo>
                  <a:cubicBezTo>
                    <a:pt x="20" y="194"/>
                    <a:pt x="32" y="200"/>
                    <a:pt x="45" y="200"/>
                  </a:cubicBezTo>
                  <a:cubicBezTo>
                    <a:pt x="53" y="200"/>
                    <a:pt x="61" y="198"/>
                    <a:pt x="68" y="193"/>
                  </a:cubicBezTo>
                  <a:cubicBezTo>
                    <a:pt x="69" y="192"/>
                    <a:pt x="236" y="81"/>
                    <a:pt x="437" y="89"/>
                  </a:cubicBezTo>
                  <a:cubicBezTo>
                    <a:pt x="639" y="98"/>
                    <a:pt x="774" y="192"/>
                    <a:pt x="775" y="193"/>
                  </a:cubicBezTo>
                  <a:cubicBezTo>
                    <a:pt x="793" y="206"/>
                    <a:pt x="818" y="201"/>
                    <a:pt x="831" y="183"/>
                  </a:cubicBezTo>
                  <a:cubicBezTo>
                    <a:pt x="844" y="165"/>
                    <a:pt x="840" y="140"/>
                    <a:pt x="822" y="12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14"/>
            <p:cNvSpPr/>
            <p:nvPr/>
          </p:nvSpPr>
          <p:spPr bwMode="auto">
            <a:xfrm>
              <a:off x="3829050" y="5678488"/>
              <a:ext cx="627063" cy="152400"/>
            </a:xfrm>
            <a:custGeom>
              <a:avLst/>
              <a:gdLst>
                <a:gd name="T0" fmla="*/ 822 w 844"/>
                <a:gd name="T1" fmla="*/ 128 h 206"/>
                <a:gd name="T2" fmla="*/ 822 w 844"/>
                <a:gd name="T3" fmla="*/ 128 h 206"/>
                <a:gd name="T4" fmla="*/ 441 w 844"/>
                <a:gd name="T5" fmla="*/ 10 h 206"/>
                <a:gd name="T6" fmla="*/ 23 w 844"/>
                <a:gd name="T7" fmla="*/ 128 h 206"/>
                <a:gd name="T8" fmla="*/ 12 w 844"/>
                <a:gd name="T9" fmla="*/ 183 h 206"/>
                <a:gd name="T10" fmla="*/ 45 w 844"/>
                <a:gd name="T11" fmla="*/ 201 h 206"/>
                <a:gd name="T12" fmla="*/ 68 w 844"/>
                <a:gd name="T13" fmla="*/ 194 h 206"/>
                <a:gd name="T14" fmla="*/ 437 w 844"/>
                <a:gd name="T15" fmla="*/ 90 h 206"/>
                <a:gd name="T16" fmla="*/ 775 w 844"/>
                <a:gd name="T17" fmla="*/ 194 h 206"/>
                <a:gd name="T18" fmla="*/ 831 w 844"/>
                <a:gd name="T19" fmla="*/ 184 h 206"/>
                <a:gd name="T20" fmla="*/ 822 w 844"/>
                <a:gd name="T21" fmla="*/ 128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4" h="206">
                  <a:moveTo>
                    <a:pt x="822" y="128"/>
                  </a:moveTo>
                  <a:lnTo>
                    <a:pt x="822" y="128"/>
                  </a:lnTo>
                  <a:cubicBezTo>
                    <a:pt x="815" y="124"/>
                    <a:pt x="667" y="20"/>
                    <a:pt x="441" y="10"/>
                  </a:cubicBezTo>
                  <a:cubicBezTo>
                    <a:pt x="213" y="0"/>
                    <a:pt x="30" y="123"/>
                    <a:pt x="23" y="128"/>
                  </a:cubicBezTo>
                  <a:cubicBezTo>
                    <a:pt x="4" y="140"/>
                    <a:pt x="0" y="165"/>
                    <a:pt x="12" y="183"/>
                  </a:cubicBezTo>
                  <a:cubicBezTo>
                    <a:pt x="20" y="195"/>
                    <a:pt x="32" y="201"/>
                    <a:pt x="45" y="201"/>
                  </a:cubicBezTo>
                  <a:cubicBezTo>
                    <a:pt x="53" y="201"/>
                    <a:pt x="61" y="199"/>
                    <a:pt x="68" y="194"/>
                  </a:cubicBezTo>
                  <a:cubicBezTo>
                    <a:pt x="69" y="193"/>
                    <a:pt x="236" y="82"/>
                    <a:pt x="437" y="90"/>
                  </a:cubicBezTo>
                  <a:cubicBezTo>
                    <a:pt x="639" y="99"/>
                    <a:pt x="774" y="193"/>
                    <a:pt x="775" y="194"/>
                  </a:cubicBezTo>
                  <a:cubicBezTo>
                    <a:pt x="793" y="206"/>
                    <a:pt x="818" y="202"/>
                    <a:pt x="831" y="184"/>
                  </a:cubicBezTo>
                  <a:cubicBezTo>
                    <a:pt x="844" y="166"/>
                    <a:pt x="840" y="141"/>
                    <a:pt x="822" y="12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Freeform 15"/>
            <p:cNvSpPr/>
            <p:nvPr/>
          </p:nvSpPr>
          <p:spPr bwMode="auto">
            <a:xfrm>
              <a:off x="3829050" y="5957888"/>
              <a:ext cx="627063" cy="153988"/>
            </a:xfrm>
            <a:custGeom>
              <a:avLst/>
              <a:gdLst>
                <a:gd name="T0" fmla="*/ 822 w 844"/>
                <a:gd name="T1" fmla="*/ 128 h 206"/>
                <a:gd name="T2" fmla="*/ 822 w 844"/>
                <a:gd name="T3" fmla="*/ 128 h 206"/>
                <a:gd name="T4" fmla="*/ 441 w 844"/>
                <a:gd name="T5" fmla="*/ 10 h 206"/>
                <a:gd name="T6" fmla="*/ 23 w 844"/>
                <a:gd name="T7" fmla="*/ 128 h 206"/>
                <a:gd name="T8" fmla="*/ 12 w 844"/>
                <a:gd name="T9" fmla="*/ 183 h 206"/>
                <a:gd name="T10" fmla="*/ 45 w 844"/>
                <a:gd name="T11" fmla="*/ 201 h 206"/>
                <a:gd name="T12" fmla="*/ 68 w 844"/>
                <a:gd name="T13" fmla="*/ 194 h 206"/>
                <a:gd name="T14" fmla="*/ 437 w 844"/>
                <a:gd name="T15" fmla="*/ 90 h 206"/>
                <a:gd name="T16" fmla="*/ 775 w 844"/>
                <a:gd name="T17" fmla="*/ 193 h 206"/>
                <a:gd name="T18" fmla="*/ 831 w 844"/>
                <a:gd name="T19" fmla="*/ 184 h 206"/>
                <a:gd name="T20" fmla="*/ 822 w 844"/>
                <a:gd name="T21" fmla="*/ 128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4" h="206">
                  <a:moveTo>
                    <a:pt x="822" y="128"/>
                  </a:moveTo>
                  <a:lnTo>
                    <a:pt x="822" y="128"/>
                  </a:lnTo>
                  <a:cubicBezTo>
                    <a:pt x="815" y="124"/>
                    <a:pt x="667" y="20"/>
                    <a:pt x="441" y="10"/>
                  </a:cubicBezTo>
                  <a:cubicBezTo>
                    <a:pt x="213" y="0"/>
                    <a:pt x="30" y="122"/>
                    <a:pt x="23" y="128"/>
                  </a:cubicBezTo>
                  <a:cubicBezTo>
                    <a:pt x="4" y="140"/>
                    <a:pt x="0" y="165"/>
                    <a:pt x="12" y="183"/>
                  </a:cubicBezTo>
                  <a:cubicBezTo>
                    <a:pt x="20" y="195"/>
                    <a:pt x="32" y="201"/>
                    <a:pt x="45" y="201"/>
                  </a:cubicBezTo>
                  <a:cubicBezTo>
                    <a:pt x="53" y="201"/>
                    <a:pt x="61" y="198"/>
                    <a:pt x="68" y="194"/>
                  </a:cubicBezTo>
                  <a:cubicBezTo>
                    <a:pt x="69" y="193"/>
                    <a:pt x="236" y="82"/>
                    <a:pt x="437" y="90"/>
                  </a:cubicBezTo>
                  <a:cubicBezTo>
                    <a:pt x="639" y="99"/>
                    <a:pt x="774" y="192"/>
                    <a:pt x="775" y="193"/>
                  </a:cubicBezTo>
                  <a:cubicBezTo>
                    <a:pt x="793" y="206"/>
                    <a:pt x="818" y="202"/>
                    <a:pt x="831" y="184"/>
                  </a:cubicBezTo>
                  <a:cubicBezTo>
                    <a:pt x="844" y="166"/>
                    <a:pt x="840" y="141"/>
                    <a:pt x="822" y="12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Freeform 16"/>
            <p:cNvSpPr/>
            <p:nvPr/>
          </p:nvSpPr>
          <p:spPr bwMode="auto">
            <a:xfrm>
              <a:off x="4713288" y="5437188"/>
              <a:ext cx="627063" cy="152400"/>
            </a:xfrm>
            <a:custGeom>
              <a:avLst/>
              <a:gdLst>
                <a:gd name="T0" fmla="*/ 822 w 844"/>
                <a:gd name="T1" fmla="*/ 127 h 205"/>
                <a:gd name="T2" fmla="*/ 822 w 844"/>
                <a:gd name="T3" fmla="*/ 127 h 205"/>
                <a:gd name="T4" fmla="*/ 441 w 844"/>
                <a:gd name="T5" fmla="*/ 9 h 205"/>
                <a:gd name="T6" fmla="*/ 23 w 844"/>
                <a:gd name="T7" fmla="*/ 127 h 205"/>
                <a:gd name="T8" fmla="*/ 12 w 844"/>
                <a:gd name="T9" fmla="*/ 182 h 205"/>
                <a:gd name="T10" fmla="*/ 45 w 844"/>
                <a:gd name="T11" fmla="*/ 200 h 205"/>
                <a:gd name="T12" fmla="*/ 67 w 844"/>
                <a:gd name="T13" fmla="*/ 193 h 205"/>
                <a:gd name="T14" fmla="*/ 437 w 844"/>
                <a:gd name="T15" fmla="*/ 89 h 205"/>
                <a:gd name="T16" fmla="*/ 775 w 844"/>
                <a:gd name="T17" fmla="*/ 193 h 205"/>
                <a:gd name="T18" fmla="*/ 831 w 844"/>
                <a:gd name="T19" fmla="*/ 183 h 205"/>
                <a:gd name="T20" fmla="*/ 822 w 844"/>
                <a:gd name="T21" fmla="*/ 127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4" h="205">
                  <a:moveTo>
                    <a:pt x="822" y="127"/>
                  </a:moveTo>
                  <a:lnTo>
                    <a:pt x="822" y="127"/>
                  </a:lnTo>
                  <a:cubicBezTo>
                    <a:pt x="815" y="123"/>
                    <a:pt x="667" y="19"/>
                    <a:pt x="441" y="9"/>
                  </a:cubicBezTo>
                  <a:cubicBezTo>
                    <a:pt x="213" y="0"/>
                    <a:pt x="30" y="122"/>
                    <a:pt x="23" y="127"/>
                  </a:cubicBezTo>
                  <a:cubicBezTo>
                    <a:pt x="4" y="139"/>
                    <a:pt x="0" y="164"/>
                    <a:pt x="12" y="182"/>
                  </a:cubicBezTo>
                  <a:cubicBezTo>
                    <a:pt x="20" y="194"/>
                    <a:pt x="32" y="200"/>
                    <a:pt x="45" y="200"/>
                  </a:cubicBezTo>
                  <a:cubicBezTo>
                    <a:pt x="53" y="200"/>
                    <a:pt x="61" y="198"/>
                    <a:pt x="67" y="193"/>
                  </a:cubicBezTo>
                  <a:cubicBezTo>
                    <a:pt x="69" y="192"/>
                    <a:pt x="236" y="81"/>
                    <a:pt x="437" y="89"/>
                  </a:cubicBezTo>
                  <a:cubicBezTo>
                    <a:pt x="639" y="98"/>
                    <a:pt x="774" y="192"/>
                    <a:pt x="775" y="193"/>
                  </a:cubicBezTo>
                  <a:cubicBezTo>
                    <a:pt x="793" y="205"/>
                    <a:pt x="818" y="201"/>
                    <a:pt x="831" y="183"/>
                  </a:cubicBezTo>
                  <a:cubicBezTo>
                    <a:pt x="844" y="165"/>
                    <a:pt x="840" y="140"/>
                    <a:pt x="822" y="1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Freeform 17"/>
            <p:cNvSpPr/>
            <p:nvPr/>
          </p:nvSpPr>
          <p:spPr bwMode="auto">
            <a:xfrm>
              <a:off x="4713288" y="5716588"/>
              <a:ext cx="627063" cy="152400"/>
            </a:xfrm>
            <a:custGeom>
              <a:avLst/>
              <a:gdLst>
                <a:gd name="T0" fmla="*/ 822 w 844"/>
                <a:gd name="T1" fmla="*/ 128 h 206"/>
                <a:gd name="T2" fmla="*/ 822 w 844"/>
                <a:gd name="T3" fmla="*/ 128 h 206"/>
                <a:gd name="T4" fmla="*/ 441 w 844"/>
                <a:gd name="T5" fmla="*/ 10 h 206"/>
                <a:gd name="T6" fmla="*/ 23 w 844"/>
                <a:gd name="T7" fmla="*/ 128 h 206"/>
                <a:gd name="T8" fmla="*/ 12 w 844"/>
                <a:gd name="T9" fmla="*/ 183 h 206"/>
                <a:gd name="T10" fmla="*/ 45 w 844"/>
                <a:gd name="T11" fmla="*/ 201 h 206"/>
                <a:gd name="T12" fmla="*/ 67 w 844"/>
                <a:gd name="T13" fmla="*/ 194 h 206"/>
                <a:gd name="T14" fmla="*/ 437 w 844"/>
                <a:gd name="T15" fmla="*/ 90 h 206"/>
                <a:gd name="T16" fmla="*/ 775 w 844"/>
                <a:gd name="T17" fmla="*/ 193 h 206"/>
                <a:gd name="T18" fmla="*/ 831 w 844"/>
                <a:gd name="T19" fmla="*/ 184 h 206"/>
                <a:gd name="T20" fmla="*/ 822 w 844"/>
                <a:gd name="T21" fmla="*/ 128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4" h="206">
                  <a:moveTo>
                    <a:pt x="822" y="128"/>
                  </a:moveTo>
                  <a:lnTo>
                    <a:pt x="822" y="128"/>
                  </a:lnTo>
                  <a:cubicBezTo>
                    <a:pt x="815" y="124"/>
                    <a:pt x="667" y="20"/>
                    <a:pt x="441" y="10"/>
                  </a:cubicBezTo>
                  <a:cubicBezTo>
                    <a:pt x="213" y="0"/>
                    <a:pt x="30" y="122"/>
                    <a:pt x="23" y="128"/>
                  </a:cubicBezTo>
                  <a:cubicBezTo>
                    <a:pt x="4" y="140"/>
                    <a:pt x="0" y="165"/>
                    <a:pt x="12" y="183"/>
                  </a:cubicBezTo>
                  <a:cubicBezTo>
                    <a:pt x="20" y="195"/>
                    <a:pt x="32" y="201"/>
                    <a:pt x="45" y="201"/>
                  </a:cubicBezTo>
                  <a:cubicBezTo>
                    <a:pt x="53" y="201"/>
                    <a:pt x="61" y="199"/>
                    <a:pt x="67" y="194"/>
                  </a:cubicBezTo>
                  <a:cubicBezTo>
                    <a:pt x="69" y="193"/>
                    <a:pt x="236" y="82"/>
                    <a:pt x="437" y="90"/>
                  </a:cubicBezTo>
                  <a:cubicBezTo>
                    <a:pt x="639" y="99"/>
                    <a:pt x="774" y="192"/>
                    <a:pt x="775" y="193"/>
                  </a:cubicBezTo>
                  <a:cubicBezTo>
                    <a:pt x="793" y="206"/>
                    <a:pt x="818" y="202"/>
                    <a:pt x="831" y="184"/>
                  </a:cubicBezTo>
                  <a:cubicBezTo>
                    <a:pt x="844" y="166"/>
                    <a:pt x="840" y="141"/>
                    <a:pt x="822" y="12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Freeform 18"/>
            <p:cNvSpPr/>
            <p:nvPr/>
          </p:nvSpPr>
          <p:spPr bwMode="auto">
            <a:xfrm>
              <a:off x="4713288" y="5997575"/>
              <a:ext cx="627063" cy="152400"/>
            </a:xfrm>
            <a:custGeom>
              <a:avLst/>
              <a:gdLst>
                <a:gd name="T0" fmla="*/ 822 w 844"/>
                <a:gd name="T1" fmla="*/ 128 h 206"/>
                <a:gd name="T2" fmla="*/ 822 w 844"/>
                <a:gd name="T3" fmla="*/ 128 h 206"/>
                <a:gd name="T4" fmla="*/ 441 w 844"/>
                <a:gd name="T5" fmla="*/ 10 h 206"/>
                <a:gd name="T6" fmla="*/ 23 w 844"/>
                <a:gd name="T7" fmla="*/ 127 h 206"/>
                <a:gd name="T8" fmla="*/ 12 w 844"/>
                <a:gd name="T9" fmla="*/ 183 h 206"/>
                <a:gd name="T10" fmla="*/ 45 w 844"/>
                <a:gd name="T11" fmla="*/ 201 h 206"/>
                <a:gd name="T12" fmla="*/ 67 w 844"/>
                <a:gd name="T13" fmla="*/ 194 h 206"/>
                <a:gd name="T14" fmla="*/ 437 w 844"/>
                <a:gd name="T15" fmla="*/ 90 h 206"/>
                <a:gd name="T16" fmla="*/ 775 w 844"/>
                <a:gd name="T17" fmla="*/ 193 h 206"/>
                <a:gd name="T18" fmla="*/ 831 w 844"/>
                <a:gd name="T19" fmla="*/ 184 h 206"/>
                <a:gd name="T20" fmla="*/ 822 w 844"/>
                <a:gd name="T21" fmla="*/ 128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4" h="206">
                  <a:moveTo>
                    <a:pt x="822" y="128"/>
                  </a:moveTo>
                  <a:lnTo>
                    <a:pt x="822" y="128"/>
                  </a:lnTo>
                  <a:cubicBezTo>
                    <a:pt x="815" y="124"/>
                    <a:pt x="667" y="20"/>
                    <a:pt x="441" y="10"/>
                  </a:cubicBezTo>
                  <a:cubicBezTo>
                    <a:pt x="213" y="0"/>
                    <a:pt x="30" y="122"/>
                    <a:pt x="23" y="127"/>
                  </a:cubicBezTo>
                  <a:cubicBezTo>
                    <a:pt x="4" y="140"/>
                    <a:pt x="0" y="165"/>
                    <a:pt x="12" y="183"/>
                  </a:cubicBezTo>
                  <a:cubicBezTo>
                    <a:pt x="20" y="194"/>
                    <a:pt x="32" y="201"/>
                    <a:pt x="45" y="201"/>
                  </a:cubicBezTo>
                  <a:cubicBezTo>
                    <a:pt x="53" y="201"/>
                    <a:pt x="61" y="198"/>
                    <a:pt x="67" y="194"/>
                  </a:cubicBezTo>
                  <a:cubicBezTo>
                    <a:pt x="69" y="193"/>
                    <a:pt x="236" y="82"/>
                    <a:pt x="437" y="90"/>
                  </a:cubicBezTo>
                  <a:cubicBezTo>
                    <a:pt x="639" y="98"/>
                    <a:pt x="774" y="192"/>
                    <a:pt x="775" y="193"/>
                  </a:cubicBezTo>
                  <a:cubicBezTo>
                    <a:pt x="793" y="206"/>
                    <a:pt x="818" y="202"/>
                    <a:pt x="831" y="184"/>
                  </a:cubicBezTo>
                  <a:cubicBezTo>
                    <a:pt x="844" y="166"/>
                    <a:pt x="840" y="141"/>
                    <a:pt x="822" y="12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26" name="文本框 8"/>
          <p:cNvSpPr txBox="1"/>
          <p:nvPr/>
        </p:nvSpPr>
        <p:spPr>
          <a:xfrm>
            <a:off x="3877870" y="3913834"/>
            <a:ext cx="6162242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sz="1400" dirty="0">
                <a:solidFill>
                  <a:srgbClr val="000000"/>
                </a:solidFill>
                <a:latin typeface="+mn-ea"/>
              </a:rPr>
              <a:t>如天下英雄不弃，不论长幼，不分强弱，咸可来投，楼主感激不尽。檄文到处，万望响之，如无意者，亦可与我等为友，诚天下之友朋，为我声音。楼主涕临！</a:t>
            </a:r>
            <a:endParaRPr sz="1400" dirty="0">
              <a:solidFill>
                <a:srgbClr val="000000"/>
              </a:solidFill>
              <a:latin typeface="+mn-ea"/>
            </a:endParaRPr>
          </a:p>
          <a:p>
            <a:pPr>
              <a:lnSpc>
                <a:spcPct val="130000"/>
              </a:lnSpc>
            </a:pPr>
            <a:r>
              <a:rPr sz="1400" dirty="0">
                <a:solidFill>
                  <a:srgbClr val="000000"/>
                </a:solidFill>
                <a:latin typeface="+mn-ea"/>
              </a:rPr>
              <a:t>切切</a:t>
            </a:r>
            <a:endParaRPr sz="1400" dirty="0">
              <a:solidFill>
                <a:srgbClr val="000000"/>
              </a:solidFill>
              <a:latin typeface="+mn-ea"/>
            </a:endParaRPr>
          </a:p>
        </p:txBody>
      </p:sp>
      <p:pic>
        <p:nvPicPr>
          <p:cNvPr id="35" name="图片 34">
            <a:hlinkClick r:id="rId1"/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599" y="6363110"/>
            <a:ext cx="1828800" cy="2438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kumimoji="1" lang="en-US" altLang="zh-CN" dirty="0"/>
              <a:t>01</a:t>
            </a:r>
            <a:endParaRPr kumimoji="1"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22"/>
          </p:nvPr>
        </p:nvSpPr>
        <p:spPr>
          <a:xfrm>
            <a:off x="1091547" y="637842"/>
            <a:ext cx="1868569" cy="337086"/>
          </a:xfrm>
        </p:spPr>
        <p:txBody>
          <a:bodyPr/>
          <a:lstStyle/>
          <a:p>
            <a:r>
              <a:rPr kumimoji="1" lang="zh-CN" altLang="en-US" dirty="0"/>
              <a:t>征兵檄文</a:t>
            </a:r>
            <a:endParaRPr kumimoji="1" lang="zh-CN" altLang="en-US" dirty="0"/>
          </a:p>
        </p:txBody>
      </p:sp>
      <p:pic>
        <p:nvPicPr>
          <p:cNvPr id="35" name="图片 34">
            <a:hlinkClick r:id="rId1"/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599" y="6363110"/>
            <a:ext cx="1828800" cy="243840"/>
          </a:xfrm>
          <a:prstGeom prst="rect">
            <a:avLst/>
          </a:prstGeom>
        </p:spPr>
      </p:pic>
      <p:pic>
        <p:nvPicPr>
          <p:cNvPr id="34" name="图片 33" descr="微信图片_20170501105407"/>
          <p:cNvPicPr>
            <a:picLocks noChangeAspect="1"/>
          </p:cNvPicPr>
          <p:nvPr/>
        </p:nvPicPr>
        <p:blipFill>
          <a:blip r:embed="rId3"/>
          <a:srcRect l="20907" t="878" r="6091" b="1454"/>
          <a:stretch>
            <a:fillRect/>
          </a:stretch>
        </p:blipFill>
        <p:spPr>
          <a:xfrm>
            <a:off x="1579245" y="1168400"/>
            <a:ext cx="2534285" cy="4521200"/>
          </a:xfrm>
          <a:prstGeom prst="rect">
            <a:avLst/>
          </a:prstGeom>
        </p:spPr>
      </p:pic>
      <p:pic>
        <p:nvPicPr>
          <p:cNvPr id="36" name="图片 35" descr="微信图片_20170501105415"/>
          <p:cNvPicPr>
            <a:picLocks noChangeAspect="1"/>
          </p:cNvPicPr>
          <p:nvPr/>
        </p:nvPicPr>
        <p:blipFill>
          <a:blip r:embed="rId4"/>
          <a:srcRect t="7035" r="133" b="5061"/>
          <a:stretch>
            <a:fillRect/>
          </a:stretch>
        </p:blipFill>
        <p:spPr>
          <a:xfrm>
            <a:off x="4528820" y="1168400"/>
            <a:ext cx="7204075" cy="45212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zh-CN" dirty="0"/>
              <a:t>02</a:t>
            </a:r>
            <a:endParaRPr kumimoji="1"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zh-CN" altLang="en-US" dirty="0"/>
              <a:t>古代兵制</a:t>
            </a:r>
            <a:endParaRPr kumimoji="1" lang="zh-CN" altLang="en-US" dirty="0"/>
          </a:p>
        </p:txBody>
      </p:sp>
      <p:pic>
        <p:nvPicPr>
          <p:cNvPr id="5" name="图片 4">
            <a:hlinkClick r:id="rId1"/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599" y="6363110"/>
            <a:ext cx="1828800" cy="2438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kumimoji="1" lang="en-US" altLang="zh-CN" dirty="0"/>
              <a:t>02</a:t>
            </a:r>
            <a:endParaRPr kumimoji="1" lang="en-US" altLang="zh-CN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22"/>
          </p:nvPr>
        </p:nvSpPr>
        <p:spPr>
          <a:xfrm>
            <a:off x="1185527" y="650542"/>
            <a:ext cx="1868569" cy="337086"/>
          </a:xfrm>
        </p:spPr>
        <p:txBody>
          <a:bodyPr/>
          <a:lstStyle/>
          <a:p>
            <a:r>
              <a:rPr kumimoji="1" lang="zh-CN" altLang="en-US" dirty="0">
                <a:sym typeface="+mn-ea"/>
              </a:rPr>
              <a:t>古代兵制</a:t>
            </a:r>
            <a:endParaRPr kumimoji="1" lang="zh-CN" altLang="en-US" dirty="0"/>
          </a:p>
        </p:txBody>
      </p:sp>
      <p:pic>
        <p:nvPicPr>
          <p:cNvPr id="35" name="图片 34">
            <a:hlinkClick r:id="rId1"/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599" y="6363110"/>
            <a:ext cx="1828800" cy="24384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4478020" y="829310"/>
            <a:ext cx="3235960" cy="7251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130000"/>
              </a:lnSpc>
              <a:spcBef>
                <a:spcPts val="600"/>
              </a:spcBef>
            </a:pPr>
            <a:r>
              <a:rPr lang="zh-CN" altLang="en-US" sz="32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募兵制</a:t>
            </a:r>
            <a:endParaRPr lang="zh-CN" altLang="en-US" sz="32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421765" y="2277110"/>
            <a:ext cx="9511665" cy="246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30000"/>
              </a:lnSpc>
              <a:spcBef>
                <a:spcPts val="600"/>
              </a:spcBef>
            </a:pPr>
            <a:r>
              <a:rPr lang="zh-CN" altLang="en-US" sz="20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中国古代兵制之一。自唐五代以后，募兵制取代征兵制，为封建时代兵制的一大变革。宋朝不论禁兵、厢兵，还是南宋的屯驻大军等，一般都采用招募的办法。灾年招 募流民和饥民当兵，是宋朝一项传统国策。统治者认为，将壮健者招募当兵后，老弱者就不可能揭竿反抗，这是防止灾年爆发农民起义的对策。招募军伍子弟，也成 为宋朝重要兵源。此外，壮健的罪犯也刺配当兵，特别是充当厢兵。在兵源枯竭的情况下，统治者也往往强行抓夫，给民间造成很大的骚扰和痛苦。</a:t>
            </a:r>
            <a:endParaRPr lang="zh-CN" altLang="en-US" sz="20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kumimoji="1" lang="en-US" altLang="zh-CN" dirty="0"/>
              <a:t>02</a:t>
            </a:r>
            <a:endParaRPr kumimoji="1" lang="en-US" altLang="zh-CN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22"/>
          </p:nvPr>
        </p:nvSpPr>
        <p:spPr>
          <a:xfrm>
            <a:off x="1185527" y="650542"/>
            <a:ext cx="1868569" cy="337086"/>
          </a:xfrm>
        </p:spPr>
        <p:txBody>
          <a:bodyPr/>
          <a:lstStyle/>
          <a:p>
            <a:r>
              <a:rPr kumimoji="1" lang="zh-CN" altLang="en-US" dirty="0">
                <a:sym typeface="+mn-ea"/>
              </a:rPr>
              <a:t>古代兵制</a:t>
            </a:r>
            <a:endParaRPr kumimoji="1" lang="zh-CN" altLang="en-US" dirty="0"/>
          </a:p>
        </p:txBody>
      </p:sp>
      <p:pic>
        <p:nvPicPr>
          <p:cNvPr id="35" name="图片 34">
            <a:hlinkClick r:id="rId1"/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599" y="6363110"/>
            <a:ext cx="1828800" cy="24384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4478020" y="829310"/>
            <a:ext cx="3235960" cy="7251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130000"/>
              </a:lnSpc>
              <a:spcBef>
                <a:spcPts val="600"/>
              </a:spcBef>
            </a:pPr>
            <a:r>
              <a:rPr lang="zh-CN" altLang="en-US" sz="32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府兵制</a:t>
            </a:r>
            <a:endParaRPr lang="zh-CN" altLang="en-US" sz="32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430020" y="1690370"/>
            <a:ext cx="9511665" cy="3970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30000"/>
              </a:lnSpc>
              <a:spcBef>
                <a:spcPts val="600"/>
              </a:spcBef>
            </a:pPr>
            <a:r>
              <a:rPr lang="zh-CN" altLang="en-US" sz="16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中国古代兵制。由西魏权臣宇文泰建于大统年间，历北周、隋至唐初期而日趋完备，唐玄宗天宝年间停废，历时约200年。</a:t>
            </a:r>
            <a:endParaRPr lang="zh-CN" altLang="en-US" sz="16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indent="457200" fontAlgn="auto">
              <a:lnSpc>
                <a:spcPct val="130000"/>
              </a:lnSpc>
              <a:spcBef>
                <a:spcPts val="600"/>
              </a:spcBef>
            </a:pPr>
            <a:r>
              <a:rPr lang="zh-CN" altLang="en-US" sz="16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府兵具有中央禁卫军性质。一人充当府兵，全家即编入军籍，不属州县。这种军民异籍的制度直到隋代才改变为兵农合一，但府兵本身归军府统领的组织系统不变。隋代军府有内府 、外府 （ 也就是内军、外军 ） 之分军府所在有地团，兵士不能随便迁徙出界；平时务农 ，农闲练武，有事出征，其主要任务是番上宿卫和征防。番上宿卫，即轮流到京师宿卫，由十二卫将军分领。由 于废置不常，唐代军府总数也有增减 ，较多时有 633府（一作 634 府），军府遍布全国。府兵在唐初具有较强的战斗力，他们是军队的骨干。由于兵役繁重、均田制被破坏以及府兵地位低落等原因，府兵制自高宗后期以至武后时就 逐渐被破坏，到玄宗统治时终于被废除，由募兵制所取代 。府兵制：北朝以后至唐初实行的军事制度。该制度最重要的特点是兵农合一。府兵平时为耕种土地的农民，农隙训练，战时从军打仗。府兵参战武器和马匹自备。全国都有负责府兵选拔训练的折冲府。唐朝有强劲的军事实力主要在于它有精良的府兵和尚武精神。</a:t>
            </a:r>
            <a:endParaRPr lang="zh-CN" altLang="en-US" sz="16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zh-CN" dirty="0"/>
              <a:t>03</a:t>
            </a:r>
            <a:endParaRPr kumimoji="1"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zh-CN" altLang="en-US" dirty="0">
                <a:sym typeface="+mn-ea"/>
              </a:rPr>
              <a:t>古代兵制的发展</a:t>
            </a:r>
            <a:endParaRPr kumimoji="1" lang="zh-CN" altLang="en-US" dirty="0"/>
          </a:p>
        </p:txBody>
      </p:sp>
      <p:pic>
        <p:nvPicPr>
          <p:cNvPr id="5" name="图片 4">
            <a:hlinkClick r:id="rId1"/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599" y="6363110"/>
            <a:ext cx="1828800" cy="2438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模板页面">
  <a:themeElements>
    <a:clrScheme name="自定义 11">
      <a:dk1>
        <a:srgbClr val="000000"/>
      </a:dk1>
      <a:lt1>
        <a:srgbClr val="FFFFFF"/>
      </a:lt1>
      <a:dk2>
        <a:srgbClr val="000000"/>
      </a:dk2>
      <a:lt2>
        <a:srgbClr val="FFFDFD"/>
      </a:lt2>
      <a:accent1>
        <a:srgbClr val="3C3C3C"/>
      </a:accent1>
      <a:accent2>
        <a:srgbClr val="2C9C86"/>
      </a:accent2>
      <a:accent3>
        <a:srgbClr val="A29C9B"/>
      </a:accent3>
      <a:accent4>
        <a:srgbClr val="696969"/>
      </a:accent4>
      <a:accent5>
        <a:srgbClr val="D2D2D2"/>
      </a:accent5>
      <a:accent6>
        <a:srgbClr val="515151"/>
      </a:accent6>
      <a:hlink>
        <a:srgbClr val="0563C1"/>
      </a:hlink>
      <a:folHlink>
        <a:srgbClr val="954F72"/>
      </a:folHlink>
    </a:clrScheme>
    <a:fontScheme name="自定义 49">
      <a:majorFont>
        <a:latin typeface="Century Gothic"/>
        <a:ea typeface="微软雅黑"/>
        <a:cs typeface=""/>
      </a:majorFont>
      <a:minorFont>
        <a:latin typeface="Century Gothic"/>
        <a:ea typeface="微软雅黑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lnSpc>
            <a:spcPct val="130000"/>
          </a:lnSpc>
          <a:defRPr sz="1200" dirty="0"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lnSpc>
            <a:spcPct val="130000"/>
          </a:lnSpc>
          <a:spcBef>
            <a:spcPts val="600"/>
          </a:spcBef>
          <a:defRPr sz="1200" kern="0" dirty="0">
            <a:latin typeface="微软雅黑" panose="020B0503020204020204" pitchFamily="34" charset="-122"/>
            <a:ea typeface="微软雅黑" panose="020B0503020204020204" pitchFamily="34" charset="-122"/>
            <a:cs typeface="+mn-ea"/>
            <a:sym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PLUS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2064</Words>
  <Application>WPS 演示</Application>
  <PresentationFormat>宽屏</PresentationFormat>
  <Paragraphs>145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13</vt:i4>
      </vt:variant>
    </vt:vector>
  </HeadingPairs>
  <TitlesOfParts>
    <vt:vector size="25" baseType="lpstr">
      <vt:lpstr>Arial</vt:lpstr>
      <vt:lpstr>宋体</vt:lpstr>
      <vt:lpstr>Wingdings</vt:lpstr>
      <vt:lpstr>微软雅黑</vt:lpstr>
      <vt:lpstr>Segoe UI Light</vt:lpstr>
      <vt:lpstr>Century Gothic</vt:lpstr>
      <vt:lpstr>Segoe UI Light</vt:lpstr>
      <vt:lpstr>Century Gothic</vt:lpstr>
      <vt:lpstr>Segoe Print</vt:lpstr>
      <vt:lpstr>Calibri</vt:lpstr>
      <vt:lpstr>模板页面</vt:lpstr>
      <vt:lpstr>OfficePLUS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OfficePLUS</dc:creator>
  <cp:lastModifiedBy>许晓昀</cp:lastModifiedBy>
  <cp:revision>84</cp:revision>
  <dcterms:created xsi:type="dcterms:W3CDTF">2015-08-18T02:51:00Z</dcterms:created>
  <dcterms:modified xsi:type="dcterms:W3CDTF">2017-05-01T03:08:11Z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2052-10.1.0.6374</vt:lpwstr>
  </property>
</Properties>
</file>